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2" r:id="rId2"/>
    <p:sldMasterId id="2147483725" r:id="rId3"/>
  </p:sldMasterIdLst>
  <p:notesMasterIdLst>
    <p:notesMasterId r:id="rId14"/>
  </p:notesMasterIdLst>
  <p:handoutMasterIdLst>
    <p:handoutMasterId r:id="rId15"/>
  </p:handoutMasterIdLst>
  <p:sldIdLst>
    <p:sldId id="256" r:id="rId4"/>
    <p:sldId id="464" r:id="rId5"/>
    <p:sldId id="486" r:id="rId6"/>
    <p:sldId id="462" r:id="rId7"/>
    <p:sldId id="487" r:id="rId8"/>
    <p:sldId id="488" r:id="rId9"/>
    <p:sldId id="490" r:id="rId10"/>
    <p:sldId id="489" r:id="rId11"/>
    <p:sldId id="491" r:id="rId12"/>
    <p:sldId id="492" r:id="rId13"/>
  </p:sldIdLst>
  <p:sldSz cx="9144000" cy="5715000" type="screen16x10"/>
  <p:notesSz cx="6807200" cy="9939338"/>
  <p:defaultTextStyle>
    <a:defPPr>
      <a:defRPr lang="en-N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Kerr" initials="TK" lastIdx="1" clrIdx="0">
    <p:extLst>
      <p:ext uri="{19B8F6BF-5375-455C-9EA6-DF929625EA0E}">
        <p15:presenceInfo xmlns:p15="http://schemas.microsoft.com/office/powerpoint/2012/main" userId="S-1-5-21-2055554528-3624080940-1897283071-6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33"/>
    <a:srgbClr val="FFCCFF"/>
    <a:srgbClr val="FFFFCC"/>
    <a:srgbClr val="FFFFFF"/>
    <a:srgbClr val="589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04" d="100"/>
          <a:sy n="104" d="100"/>
        </p:scale>
        <p:origin x="150" y="102"/>
      </p:cViewPr>
      <p:guideLst>
        <p:guide orient="horz" pos="180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431" tIns="45716" rIns="91431" bIns="45716" rtlCol="0"/>
          <a:lstStyle>
            <a:lvl1pPr algn="l">
              <a:defRPr sz="1200"/>
            </a:lvl1pPr>
          </a:lstStyle>
          <a:p>
            <a:pPr>
              <a:defRPr/>
            </a:pPr>
            <a:endParaRPr lang="en-NZ"/>
          </a:p>
        </p:txBody>
      </p:sp>
      <p:sp>
        <p:nvSpPr>
          <p:cNvPr id="3" name="Date Placeholder 2"/>
          <p:cNvSpPr>
            <a:spLocks noGrp="1"/>
          </p:cNvSpPr>
          <p:nvPr>
            <p:ph type="dt" sz="quarter" idx="1"/>
          </p:nvPr>
        </p:nvSpPr>
        <p:spPr>
          <a:xfrm>
            <a:off x="3855839" y="1"/>
            <a:ext cx="2949787" cy="498693"/>
          </a:xfrm>
          <a:prstGeom prst="rect">
            <a:avLst/>
          </a:prstGeom>
        </p:spPr>
        <p:txBody>
          <a:bodyPr vert="horz" lIns="91431" tIns="45716" rIns="91431" bIns="45716" rtlCol="0"/>
          <a:lstStyle>
            <a:lvl1pPr algn="r">
              <a:defRPr sz="1200"/>
            </a:lvl1pPr>
          </a:lstStyle>
          <a:p>
            <a:pPr>
              <a:defRPr/>
            </a:pPr>
            <a:fld id="{D6CC78C8-C7C9-45FC-9238-1FCF3DE8CAC6}" type="datetimeFigureOut">
              <a:rPr lang="en-NZ"/>
              <a:pPr>
                <a:defRPr/>
              </a:pPr>
              <a:t>12/12/2017</a:t>
            </a:fld>
            <a:endParaRPr lang="en-NZ"/>
          </a:p>
        </p:txBody>
      </p:sp>
      <p:sp>
        <p:nvSpPr>
          <p:cNvPr id="4" name="Footer Placeholder 3"/>
          <p:cNvSpPr>
            <a:spLocks noGrp="1"/>
          </p:cNvSpPr>
          <p:nvPr>
            <p:ph type="ftr" sz="quarter" idx="2"/>
          </p:nvPr>
        </p:nvSpPr>
        <p:spPr>
          <a:xfrm>
            <a:off x="1" y="9440648"/>
            <a:ext cx="2949787" cy="498692"/>
          </a:xfrm>
          <a:prstGeom prst="rect">
            <a:avLst/>
          </a:prstGeom>
        </p:spPr>
        <p:txBody>
          <a:bodyPr vert="horz" lIns="91431" tIns="45716" rIns="91431" bIns="45716"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855839" y="9440648"/>
            <a:ext cx="2949787" cy="498692"/>
          </a:xfrm>
          <a:prstGeom prst="rect">
            <a:avLst/>
          </a:prstGeom>
        </p:spPr>
        <p:txBody>
          <a:bodyPr vert="horz" lIns="91431" tIns="45716" rIns="91431" bIns="45716" rtlCol="0" anchor="b"/>
          <a:lstStyle>
            <a:lvl1pPr algn="r">
              <a:defRPr sz="1200"/>
            </a:lvl1pPr>
          </a:lstStyle>
          <a:p>
            <a:pPr>
              <a:defRPr/>
            </a:pPr>
            <a:fld id="{E07829C4-C01C-4CEF-98DD-3B2EA681DD90}" type="slidenum">
              <a:rPr lang="en-NZ"/>
              <a:pPr>
                <a:defRPr/>
              </a:pPr>
              <a:t>‹#›</a:t>
            </a:fld>
            <a:endParaRPr lang="en-NZ"/>
          </a:p>
        </p:txBody>
      </p:sp>
    </p:spTree>
    <p:extLst>
      <p:ext uri="{BB962C8B-B14F-4D97-AF65-F5344CB8AC3E}">
        <p14:creationId xmlns:p14="http://schemas.microsoft.com/office/powerpoint/2010/main" val="3057811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431" tIns="45716" rIns="91431" bIns="45716" rtlCol="0"/>
          <a:lstStyle>
            <a:lvl1pPr algn="l">
              <a:defRPr sz="1200"/>
            </a:lvl1pPr>
          </a:lstStyle>
          <a:p>
            <a:pPr>
              <a:defRPr/>
            </a:pPr>
            <a:endParaRPr lang="en-NZ"/>
          </a:p>
        </p:txBody>
      </p:sp>
      <p:sp>
        <p:nvSpPr>
          <p:cNvPr id="3" name="Date Placeholder 2"/>
          <p:cNvSpPr>
            <a:spLocks noGrp="1"/>
          </p:cNvSpPr>
          <p:nvPr>
            <p:ph type="dt" idx="1"/>
          </p:nvPr>
        </p:nvSpPr>
        <p:spPr>
          <a:xfrm>
            <a:off x="3855839" y="1"/>
            <a:ext cx="2949787" cy="498693"/>
          </a:xfrm>
          <a:prstGeom prst="rect">
            <a:avLst/>
          </a:prstGeom>
        </p:spPr>
        <p:txBody>
          <a:bodyPr vert="horz" lIns="91431" tIns="45716" rIns="91431" bIns="45716" rtlCol="0"/>
          <a:lstStyle>
            <a:lvl1pPr algn="r">
              <a:defRPr sz="1200"/>
            </a:lvl1pPr>
          </a:lstStyle>
          <a:p>
            <a:pPr>
              <a:defRPr/>
            </a:pPr>
            <a:fld id="{42717854-67AE-4FBB-93F2-9CF5476AEEA9}" type="datetimeFigureOut">
              <a:rPr lang="en-NZ"/>
              <a:pPr>
                <a:defRPr/>
              </a:pPr>
              <a:t>12/12/2017</a:t>
            </a:fld>
            <a:endParaRPr lang="en-NZ"/>
          </a:p>
        </p:txBody>
      </p:sp>
      <p:sp>
        <p:nvSpPr>
          <p:cNvPr id="4" name="Slide Image Placeholder 3"/>
          <p:cNvSpPr>
            <a:spLocks noGrp="1" noRot="1" noChangeAspect="1"/>
          </p:cNvSpPr>
          <p:nvPr>
            <p:ph type="sldImg" idx="2"/>
          </p:nvPr>
        </p:nvSpPr>
        <p:spPr>
          <a:xfrm>
            <a:off x="720725" y="1243013"/>
            <a:ext cx="5365750" cy="3354387"/>
          </a:xfrm>
          <a:prstGeom prst="rect">
            <a:avLst/>
          </a:prstGeom>
          <a:noFill/>
          <a:ln w="12700">
            <a:solidFill>
              <a:prstClr val="black"/>
            </a:solidFill>
          </a:ln>
        </p:spPr>
        <p:txBody>
          <a:bodyPr vert="horz" lIns="91431" tIns="45716" rIns="91431" bIns="45716" rtlCol="0" anchor="ctr"/>
          <a:lstStyle/>
          <a:p>
            <a:pPr lvl="0"/>
            <a:endParaRPr lang="en-NZ" noProof="0" smtClean="0"/>
          </a:p>
        </p:txBody>
      </p:sp>
      <p:sp>
        <p:nvSpPr>
          <p:cNvPr id="5" name="Notes Placeholder 4"/>
          <p:cNvSpPr>
            <a:spLocks noGrp="1"/>
          </p:cNvSpPr>
          <p:nvPr>
            <p:ph type="body" sz="quarter" idx="3"/>
          </p:nvPr>
        </p:nvSpPr>
        <p:spPr>
          <a:xfrm>
            <a:off x="680720" y="4783308"/>
            <a:ext cx="5445760" cy="3913614"/>
          </a:xfrm>
          <a:prstGeom prst="rect">
            <a:avLst/>
          </a:prstGeom>
        </p:spPr>
        <p:txBody>
          <a:bodyPr vert="horz" lIns="91431" tIns="45716" rIns="91431" bIns="457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1" y="9440648"/>
            <a:ext cx="2949787" cy="498692"/>
          </a:xfrm>
          <a:prstGeom prst="rect">
            <a:avLst/>
          </a:prstGeom>
        </p:spPr>
        <p:txBody>
          <a:bodyPr vert="horz" lIns="91431" tIns="45716" rIns="91431" bIns="45716"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1431" tIns="45716" rIns="91431" bIns="45716" rtlCol="0" anchor="b"/>
          <a:lstStyle>
            <a:lvl1pPr algn="r">
              <a:defRPr sz="1200"/>
            </a:lvl1pPr>
          </a:lstStyle>
          <a:p>
            <a:pPr>
              <a:defRPr/>
            </a:pPr>
            <a:fld id="{F9B7BFC2-31C5-4743-BBA1-E6A959A2143D}" type="slidenum">
              <a:rPr lang="en-NZ"/>
              <a:pPr>
                <a:defRPr/>
              </a:pPr>
              <a:t>‹#›</a:t>
            </a:fld>
            <a:endParaRPr lang="en-NZ"/>
          </a:p>
        </p:txBody>
      </p:sp>
    </p:spTree>
    <p:extLst>
      <p:ext uri="{BB962C8B-B14F-4D97-AF65-F5344CB8AC3E}">
        <p14:creationId xmlns:p14="http://schemas.microsoft.com/office/powerpoint/2010/main" val="172883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ew 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2542"/>
            </a:lvl1pPr>
          </a:lstStyle>
          <a:p>
            <a:r>
              <a:rPr lang="en-US" smtClean="0"/>
              <a:t>Click to edit Master title style</a:t>
            </a:r>
            <a:endParaRPr lang="en-NZ"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NZ" dirty="0"/>
          </a:p>
        </p:txBody>
      </p:sp>
      <p:sp>
        <p:nvSpPr>
          <p:cNvPr id="4" name="Slide Number Placeholder 8"/>
          <p:cNvSpPr>
            <a:spLocks noGrp="1"/>
          </p:cNvSpPr>
          <p:nvPr>
            <p:ph type="sldNum" sz="quarter" idx="10"/>
          </p:nvPr>
        </p:nvSpPr>
        <p:spPr/>
        <p:txBody>
          <a:bodyPr/>
          <a:lstStyle>
            <a:lvl1pPr>
              <a:defRPr/>
            </a:lvl1pPr>
          </a:lstStyle>
          <a:p>
            <a:pPr>
              <a:defRPr/>
            </a:pPr>
            <a:fld id="{EE7A4DD4-B771-47AC-8DC6-6F9E3849D5AB}" type="slidenum">
              <a:rPr lang="en-NZ"/>
              <a:pPr>
                <a:defRPr/>
              </a:pPr>
              <a:t>‹#›</a:t>
            </a:fld>
            <a:endParaRPr lang="en-NZ"/>
          </a:p>
        </p:txBody>
      </p:sp>
    </p:spTree>
    <p:extLst>
      <p:ext uri="{BB962C8B-B14F-4D97-AF65-F5344CB8AC3E}">
        <p14:creationId xmlns:p14="http://schemas.microsoft.com/office/powerpoint/2010/main" val="99110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sp>
        <p:nvSpPr>
          <p:cNvPr id="3" name="Rectangle 2"/>
          <p:cNvSpPr/>
          <p:nvPr/>
        </p:nvSpPr>
        <p:spPr>
          <a:xfrm>
            <a:off x="465138" y="2758282"/>
            <a:ext cx="8128000" cy="56885"/>
          </a:xfrm>
          <a:prstGeom prst="rect">
            <a:avLst/>
          </a:prstGeom>
          <a:solidFill>
            <a:srgbClr val="589199"/>
          </a:solidFill>
          <a:ln>
            <a:solidFill>
              <a:srgbClr val="589199"/>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anchor="ctr"/>
          <a:lstStyle/>
          <a:p>
            <a:pPr algn="ctr">
              <a:defRPr/>
            </a:pPr>
            <a:endParaRPr lang="en-NZ"/>
          </a:p>
        </p:txBody>
      </p:sp>
      <p:sp>
        <p:nvSpPr>
          <p:cNvPr id="4" name="Subtitle 2"/>
          <p:cNvSpPr txBox="1">
            <a:spLocks/>
          </p:cNvSpPr>
          <p:nvPr/>
        </p:nvSpPr>
        <p:spPr bwMode="auto">
          <a:xfrm>
            <a:off x="3067050" y="4599782"/>
            <a:ext cx="838200" cy="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000" spc="62" dirty="0" smtClean="0"/>
              <a:t>AUTHOR</a:t>
            </a:r>
            <a:r>
              <a:rPr lang="en-US" sz="875" dirty="0" smtClean="0"/>
              <a:t>:</a:t>
            </a:r>
            <a:endParaRPr lang="en-NZ" sz="875"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4422511"/>
            <a:ext cx="226695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bwMode="auto">
          <a:xfrm>
            <a:off x="565150" y="4599782"/>
            <a:ext cx="838200" cy="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000" spc="62" dirty="0" smtClean="0"/>
              <a:t>DATE</a:t>
            </a:r>
            <a:r>
              <a:rPr lang="en-US" sz="1000" dirty="0" smtClean="0"/>
              <a:t>:</a:t>
            </a:r>
            <a:endParaRPr lang="en-NZ" sz="1000" dirty="0"/>
          </a:p>
        </p:txBody>
      </p:sp>
      <p:cxnSp>
        <p:nvCxnSpPr>
          <p:cNvPr id="7" name="Straight Connector 6"/>
          <p:cNvCxnSpPr/>
          <p:nvPr/>
        </p:nvCxnSpPr>
        <p:spPr>
          <a:xfrm>
            <a:off x="533400" y="4459553"/>
            <a:ext cx="6350" cy="1263385"/>
          </a:xfrm>
          <a:prstGeom prst="line">
            <a:avLst/>
          </a:prstGeom>
          <a:ln w="3175">
            <a:solidFill>
              <a:srgbClr val="5891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27363" y="4451615"/>
            <a:ext cx="6350" cy="1263385"/>
          </a:xfrm>
          <a:prstGeom prst="line">
            <a:avLst/>
          </a:prstGeom>
          <a:ln w="3175">
            <a:solidFill>
              <a:srgbClr val="589199"/>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p:nvPicPr>
        <p:blipFill>
          <a:blip r:embed="rId3" cstate="print">
            <a:extLst>
              <a:ext uri="{28A0092B-C50C-407E-A947-70E740481C1C}">
                <a14:useLocalDpi xmlns:a14="http://schemas.microsoft.com/office/drawing/2010/main" val="0"/>
              </a:ext>
            </a:extLst>
          </a:blip>
          <a:srcRect t="500" r="381" b="7671"/>
          <a:stretch>
            <a:fillRect/>
          </a:stretch>
        </p:blipFill>
        <p:spPr bwMode="auto">
          <a:xfrm>
            <a:off x="0" y="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6186" y="3035434"/>
            <a:ext cx="6858000" cy="605234"/>
          </a:xfrm>
        </p:spPr>
        <p:txBody>
          <a:bodyPr anchor="t"/>
          <a:lstStyle>
            <a:lvl1pPr algn="l">
              <a:spcBef>
                <a:spcPts val="532"/>
              </a:spcBef>
              <a:spcAft>
                <a:spcPts val="707"/>
              </a:spcAft>
              <a:defRPr sz="2292" kern="4000" cap="all" spc="33" baseline="0">
                <a:solidFill>
                  <a:srgbClr val="589199"/>
                </a:solidFill>
              </a:defRPr>
            </a:lvl1pPr>
          </a:lstStyle>
          <a:p>
            <a:r>
              <a:rPr lang="en-US" dirty="0" smtClean="0"/>
              <a:t>Click to edit Master title style</a:t>
            </a:r>
            <a:endParaRPr lang="en-NZ" dirty="0"/>
          </a:p>
        </p:txBody>
      </p:sp>
    </p:spTree>
    <p:extLst>
      <p:ext uri="{BB962C8B-B14F-4D97-AF65-F5344CB8AC3E}">
        <p14:creationId xmlns:p14="http://schemas.microsoft.com/office/powerpoint/2010/main" val="130930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25"/>
              </a:spcAft>
              <a:defRPr kern="4000" spc="62" baseline="0">
                <a:solidFill>
                  <a:srgbClr val="589199"/>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a:spcAft>
                <a:spcPts val="625"/>
              </a:spcAft>
              <a:defRPr/>
            </a:lvl1pPr>
            <a:lvl2pPr>
              <a:spcAft>
                <a:spcPts val="312"/>
              </a:spcAft>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4"/>
          <p:cNvSpPr>
            <a:spLocks noGrp="1"/>
          </p:cNvSpPr>
          <p:nvPr>
            <p:ph type="sldNum" sz="quarter" idx="10"/>
          </p:nvPr>
        </p:nvSpPr>
        <p:spPr/>
        <p:txBody>
          <a:bodyPr/>
          <a:lstStyle>
            <a:lvl1pPr>
              <a:defRPr/>
            </a:lvl1pPr>
          </a:lstStyle>
          <a:p>
            <a:pPr>
              <a:defRPr/>
            </a:pPr>
            <a:fld id="{9E6F3D6B-8C91-443B-9583-653D10C6345D}" type="slidenum">
              <a:rPr lang="en-NZ"/>
              <a:pPr>
                <a:defRPr/>
              </a:pPr>
              <a:t>‹#›</a:t>
            </a:fld>
            <a:endParaRPr lang="en-NZ"/>
          </a:p>
        </p:txBody>
      </p:sp>
      <p:sp>
        <p:nvSpPr>
          <p:cNvPr id="5"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35215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3"/>
            <a:ext cx="7886700" cy="2377281"/>
          </a:xfrm>
        </p:spPr>
        <p:txBody>
          <a:bodyPr anchor="b"/>
          <a:lstStyle>
            <a:lvl1pPr>
              <a:defRPr sz="2333"/>
            </a:lvl1pPr>
          </a:lstStyle>
          <a:p>
            <a:r>
              <a:rPr lang="en-US" dirty="0" smtClean="0"/>
              <a:t>Click to edit Master title style</a:t>
            </a:r>
            <a:endParaRPr lang="en-NZ" dirty="0"/>
          </a:p>
        </p:txBody>
      </p:sp>
      <p:sp>
        <p:nvSpPr>
          <p:cNvPr id="3" name="Text Placeholder 2"/>
          <p:cNvSpPr>
            <a:spLocks noGrp="1"/>
          </p:cNvSpPr>
          <p:nvPr>
            <p:ph type="body" idx="1"/>
          </p:nvPr>
        </p:nvSpPr>
        <p:spPr>
          <a:xfrm>
            <a:off x="623888" y="3824554"/>
            <a:ext cx="7886700" cy="1250156"/>
          </a:xfrm>
        </p:spPr>
        <p:txBody>
          <a:bodyPr/>
          <a:lstStyle>
            <a:lvl1pPr marL="0" indent="0">
              <a:buNone/>
              <a:defRPr sz="1500">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US" smtClean="0"/>
              <a:t>Click to edit Master text styles</a:t>
            </a:r>
          </a:p>
        </p:txBody>
      </p:sp>
      <p:sp>
        <p:nvSpPr>
          <p:cNvPr id="4" name="Slide Number Placeholder 14"/>
          <p:cNvSpPr>
            <a:spLocks noGrp="1"/>
          </p:cNvSpPr>
          <p:nvPr>
            <p:ph type="sldNum" sz="quarter" idx="10"/>
          </p:nvPr>
        </p:nvSpPr>
        <p:spPr/>
        <p:txBody>
          <a:bodyPr/>
          <a:lstStyle>
            <a:lvl1pPr>
              <a:defRPr/>
            </a:lvl1pPr>
          </a:lstStyle>
          <a:p>
            <a:pPr>
              <a:defRPr/>
            </a:pPr>
            <a:fld id="{9A8D4390-C6C1-4586-84F4-4F81BF200712}" type="slidenum">
              <a:rPr lang="en-NZ"/>
              <a:pPr>
                <a:defRPr/>
              </a:pPr>
              <a:t>‹#›</a:t>
            </a:fld>
            <a:endParaRPr lang="en-NZ"/>
          </a:p>
        </p:txBody>
      </p:sp>
      <p:sp>
        <p:nvSpPr>
          <p:cNvPr id="5"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86971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14"/>
          <p:cNvSpPr>
            <a:spLocks noGrp="1"/>
          </p:cNvSpPr>
          <p:nvPr>
            <p:ph type="sldNum" sz="quarter" idx="10"/>
          </p:nvPr>
        </p:nvSpPr>
        <p:spPr/>
        <p:txBody>
          <a:bodyPr/>
          <a:lstStyle>
            <a:lvl1pPr>
              <a:defRPr/>
            </a:lvl1pPr>
          </a:lstStyle>
          <a:p>
            <a:pPr>
              <a:defRPr/>
            </a:pPr>
            <a:fld id="{D866D4AA-0EA6-4248-BF16-A0E3ECEE1D04}" type="slidenum">
              <a:rPr lang="en-NZ"/>
              <a:pPr>
                <a:defRPr/>
              </a:pPr>
              <a:t>‹#›</a:t>
            </a:fld>
            <a:endParaRPr lang="en-NZ"/>
          </a:p>
        </p:txBody>
      </p:sp>
      <p:sp>
        <p:nvSpPr>
          <p:cNvPr id="6"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8153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6" name="Text Placeholder 5"/>
          <p:cNvSpPr>
            <a:spLocks noGrp="1"/>
          </p:cNvSpPr>
          <p:nvPr>
            <p:ph type="body" sz="quarter" idx="10"/>
          </p:nvPr>
        </p:nvSpPr>
        <p:spPr>
          <a:xfrm>
            <a:off x="628651" y="1539875"/>
            <a:ext cx="7886700" cy="35956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4"/>
          <p:cNvSpPr>
            <a:spLocks noGrp="1"/>
          </p:cNvSpPr>
          <p:nvPr>
            <p:ph type="sldNum" sz="quarter" idx="11"/>
          </p:nvPr>
        </p:nvSpPr>
        <p:spPr/>
        <p:txBody>
          <a:bodyPr/>
          <a:lstStyle>
            <a:lvl1pPr>
              <a:defRPr/>
            </a:lvl1pPr>
          </a:lstStyle>
          <a:p>
            <a:pPr>
              <a:defRPr/>
            </a:pPr>
            <a:fld id="{3C932729-909D-4581-8621-AFA9521E230A}" type="slidenum">
              <a:rPr lang="en-NZ"/>
              <a:pPr>
                <a:defRPr/>
              </a:pPr>
              <a:t>‹#›</a:t>
            </a:fld>
            <a:endParaRPr lang="en-NZ"/>
          </a:p>
        </p:txBody>
      </p:sp>
      <p:sp>
        <p:nvSpPr>
          <p:cNvPr id="5" name="Footer Placeholder 2"/>
          <p:cNvSpPr>
            <a:spLocks noGrp="1"/>
          </p:cNvSpPr>
          <p:nvPr>
            <p:ph type="ftr" sz="quarter" idx="12"/>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409602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14"/>
          <p:cNvSpPr>
            <a:spLocks noGrp="1"/>
          </p:cNvSpPr>
          <p:nvPr>
            <p:ph type="sldNum" sz="quarter" idx="10"/>
          </p:nvPr>
        </p:nvSpPr>
        <p:spPr/>
        <p:txBody>
          <a:bodyPr/>
          <a:lstStyle>
            <a:lvl1pPr>
              <a:defRPr/>
            </a:lvl1pPr>
          </a:lstStyle>
          <a:p>
            <a:pPr>
              <a:defRPr/>
            </a:pPr>
            <a:fld id="{6501E11B-DF4D-4D45-8446-9F491678D9B3}" type="slidenum">
              <a:rPr lang="en-NZ"/>
              <a:pPr>
                <a:defRPr/>
              </a:pPr>
              <a:t>‹#›</a:t>
            </a:fld>
            <a:endParaRPr lang="en-NZ"/>
          </a:p>
        </p:txBody>
      </p:sp>
      <p:sp>
        <p:nvSpPr>
          <p:cNvPr id="3"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88402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NZ" dirty="0"/>
          </a:p>
        </p:txBody>
      </p:sp>
      <p:sp>
        <p:nvSpPr>
          <p:cNvPr id="7" name="Table Placeholder 6"/>
          <p:cNvSpPr>
            <a:spLocks noGrp="1"/>
          </p:cNvSpPr>
          <p:nvPr>
            <p:ph type="tbl" sz="quarter" idx="13"/>
          </p:nvPr>
        </p:nvSpPr>
        <p:spPr>
          <a:xfrm>
            <a:off x="628650" y="1693333"/>
            <a:ext cx="7886700" cy="3386667"/>
          </a:xfrm>
        </p:spPr>
        <p:txBody>
          <a:bodyPr rtlCol="0">
            <a:normAutofit/>
          </a:bodyPr>
          <a:lstStyle/>
          <a:p>
            <a:pPr lvl="0"/>
            <a:r>
              <a:rPr lang="en-US" noProof="0" smtClean="0"/>
              <a:t>Click icon to add table</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A7DD7264-69C8-4F36-9F47-ECC219F0FF89}"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21020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Picture Placeholder 6"/>
          <p:cNvSpPr>
            <a:spLocks noGrp="1"/>
          </p:cNvSpPr>
          <p:nvPr>
            <p:ph type="pic" sz="quarter" idx="13"/>
          </p:nvPr>
        </p:nvSpPr>
        <p:spPr>
          <a:xfrm>
            <a:off x="628650" y="1644386"/>
            <a:ext cx="7886700" cy="3196167"/>
          </a:xfrm>
        </p:spPr>
        <p:txBody>
          <a:bodyPr rtlCol="0">
            <a:normAutofit/>
          </a:bodyPr>
          <a:lstStyle/>
          <a:p>
            <a:pPr lvl="0"/>
            <a:r>
              <a:rPr lang="en-US" noProof="0" smtClean="0"/>
              <a:t>Click icon to add picture</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1A3D158D-D559-4603-8DA9-EF4A5D18B79A}"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93238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7" name="Chart Placeholder 6"/>
          <p:cNvSpPr>
            <a:spLocks noGrp="1"/>
          </p:cNvSpPr>
          <p:nvPr>
            <p:ph type="chart" sz="quarter" idx="13"/>
          </p:nvPr>
        </p:nvSpPr>
        <p:spPr>
          <a:xfrm>
            <a:off x="628650" y="1657615"/>
            <a:ext cx="7886700" cy="3401218"/>
          </a:xfrm>
        </p:spPr>
        <p:txBody>
          <a:bodyPr rtlCol="0">
            <a:normAutofit/>
          </a:bodyPr>
          <a:lstStyle/>
          <a:p>
            <a:pPr lvl="0"/>
            <a:r>
              <a:rPr lang="en-US" noProof="0" smtClean="0"/>
              <a:t>Click icon to add chart</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A44B5B9A-9522-4E3A-87AD-430136BC3772}"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63333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6" name="Text Placeholder 5"/>
          <p:cNvSpPr>
            <a:spLocks noGrp="1"/>
          </p:cNvSpPr>
          <p:nvPr>
            <p:ph type="body" sz="quarter" idx="10"/>
          </p:nvPr>
        </p:nvSpPr>
        <p:spPr>
          <a:xfrm>
            <a:off x="628651" y="1539875"/>
            <a:ext cx="7886700" cy="359568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4"/>
          <p:cNvSpPr>
            <a:spLocks noGrp="1"/>
          </p:cNvSpPr>
          <p:nvPr>
            <p:ph type="sldNum" sz="quarter" idx="11"/>
          </p:nvPr>
        </p:nvSpPr>
        <p:spPr/>
        <p:txBody>
          <a:bodyPr/>
          <a:lstStyle>
            <a:lvl1pPr>
              <a:defRPr/>
            </a:lvl1pPr>
          </a:lstStyle>
          <a:p>
            <a:pPr>
              <a:defRPr/>
            </a:pPr>
            <a:fld id="{6E739420-96FB-482D-9171-8D5D6CFF931B}" type="slidenum">
              <a:rPr lang="en-NZ"/>
              <a:pPr>
                <a:defRPr/>
              </a:pPr>
              <a:t>‹#›</a:t>
            </a:fld>
            <a:endParaRPr lang="en-NZ"/>
          </a:p>
        </p:txBody>
      </p:sp>
      <p:sp>
        <p:nvSpPr>
          <p:cNvPr id="5" name="Footer Placeholder 2"/>
          <p:cNvSpPr>
            <a:spLocks noGrp="1"/>
          </p:cNvSpPr>
          <p:nvPr>
            <p:ph type="ftr" sz="quarter" idx="12"/>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28634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8"/>
          <p:cNvSpPr>
            <a:spLocks noGrp="1"/>
          </p:cNvSpPr>
          <p:nvPr>
            <p:ph type="sldNum" sz="quarter" idx="10"/>
          </p:nvPr>
        </p:nvSpPr>
        <p:spPr/>
        <p:txBody>
          <a:bodyPr/>
          <a:lstStyle>
            <a:lvl1pPr>
              <a:defRPr/>
            </a:lvl1pPr>
          </a:lstStyle>
          <a:p>
            <a:pPr>
              <a:defRPr/>
            </a:pPr>
            <a:fld id="{17D6673F-F1FC-4061-955D-9D8145FAA394}" type="slidenum">
              <a:rPr lang="en-NZ"/>
              <a:pPr>
                <a:defRPr/>
              </a:pPr>
              <a:t>‹#›</a:t>
            </a:fld>
            <a:endParaRPr lang="en-NZ"/>
          </a:p>
        </p:txBody>
      </p:sp>
    </p:spTree>
    <p:extLst>
      <p:ext uri="{BB962C8B-B14F-4D97-AF65-F5344CB8AC3E}">
        <p14:creationId xmlns:p14="http://schemas.microsoft.com/office/powerpoint/2010/main" val="56110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Table Placeholder 6"/>
          <p:cNvSpPr>
            <a:spLocks noGrp="1"/>
          </p:cNvSpPr>
          <p:nvPr>
            <p:ph type="tbl" sz="quarter" idx="13"/>
          </p:nvPr>
        </p:nvSpPr>
        <p:spPr>
          <a:xfrm>
            <a:off x="628650" y="1693333"/>
            <a:ext cx="7886700" cy="3386667"/>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F778665F-5C50-40FA-97F4-71BD5DEEB3DE}"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3638160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Picture Placeholder 6"/>
          <p:cNvSpPr>
            <a:spLocks noGrp="1"/>
          </p:cNvSpPr>
          <p:nvPr>
            <p:ph type="pic" sz="quarter" idx="13"/>
          </p:nvPr>
        </p:nvSpPr>
        <p:spPr>
          <a:xfrm>
            <a:off x="628650" y="1644386"/>
            <a:ext cx="7886700" cy="3196167"/>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53D06DCD-DD04-4C6C-9CB3-17E685B862BD}"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979792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Chart Placeholder 6"/>
          <p:cNvSpPr>
            <a:spLocks noGrp="1"/>
          </p:cNvSpPr>
          <p:nvPr>
            <p:ph type="chart" sz="quarter" idx="13"/>
          </p:nvPr>
        </p:nvSpPr>
        <p:spPr>
          <a:xfrm>
            <a:off x="628650" y="1657615"/>
            <a:ext cx="7886700" cy="3401218"/>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CF641FC9-69F9-4988-9F0B-D5DE3F755D46}"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74647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521354"/>
            <a:ext cx="3867150" cy="3626115"/>
          </a:xfrm>
        </p:spPr>
        <p:txBody>
          <a:bodyPr/>
          <a:lstStyle>
            <a:lvl1pPr>
              <a:defRPr sz="2000"/>
            </a:lvl1pPr>
            <a:lvl2pPr>
              <a:defRPr sz="1667"/>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Content Placeholder 3"/>
          <p:cNvSpPr>
            <a:spLocks noGrp="1"/>
          </p:cNvSpPr>
          <p:nvPr>
            <p:ph sz="half" idx="2"/>
          </p:nvPr>
        </p:nvSpPr>
        <p:spPr>
          <a:xfrm>
            <a:off x="4648200" y="1521354"/>
            <a:ext cx="3867150" cy="3626115"/>
          </a:xfrm>
        </p:spPr>
        <p:txBody>
          <a:bodyPr/>
          <a:lstStyle>
            <a:lvl1pPr>
              <a:defRPr lang="en-US" sz="2000" kern="40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1667" kern="1200" dirty="0" smtClean="0">
                <a:solidFill>
                  <a:srgbClr val="589199"/>
                </a:solidFill>
                <a:latin typeface="Tahoma" panose="020B0604030504040204" pitchFamily="34" charset="0"/>
                <a:ea typeface="Tahoma" panose="020B0604030504040204" pitchFamily="34" charset="0"/>
                <a:cs typeface="Tahoma" panose="020B0604030504040204" pitchFamily="34" charset="0"/>
              </a:defRPr>
            </a:lvl2pPr>
            <a:lvl3pPr marL="952462" indent="-190492">
              <a:defRPr lang="en-US" sz="1667"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Slide Number Placeholder 8"/>
          <p:cNvSpPr>
            <a:spLocks noGrp="1"/>
          </p:cNvSpPr>
          <p:nvPr>
            <p:ph type="sldNum" sz="quarter" idx="10"/>
          </p:nvPr>
        </p:nvSpPr>
        <p:spPr/>
        <p:txBody>
          <a:bodyPr/>
          <a:lstStyle>
            <a:lvl1pPr>
              <a:defRPr/>
            </a:lvl1pPr>
          </a:lstStyle>
          <a:p>
            <a:pPr>
              <a:defRPr/>
            </a:pPr>
            <a:fld id="{3F31ED5B-3D5D-4898-96C9-3BA1BDDEAA36}" type="slidenum">
              <a:rPr lang="en-NZ"/>
              <a:pPr>
                <a:defRPr/>
              </a:pPr>
              <a:t>‹#›</a:t>
            </a:fld>
            <a:endParaRPr lang="en-NZ"/>
          </a:p>
        </p:txBody>
      </p:sp>
    </p:spTree>
    <p:extLst>
      <p:ext uri="{BB962C8B-B14F-4D97-AF65-F5344CB8AC3E}">
        <p14:creationId xmlns:p14="http://schemas.microsoft.com/office/powerpoint/2010/main" val="302829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271"/>
            <a:ext cx="7886700" cy="1104636"/>
          </a:xfrm>
        </p:spPr>
        <p:txBody>
          <a:bodyPr/>
          <a:lstStyle/>
          <a:p>
            <a:r>
              <a:rPr lang="en-US" smtClean="0"/>
              <a:t>Click to edit Master title style</a:t>
            </a:r>
            <a:endParaRPr lang="en-NZ" dirty="0"/>
          </a:p>
        </p:txBody>
      </p:sp>
      <p:sp>
        <p:nvSpPr>
          <p:cNvPr id="3" name="Text Placeholder 2"/>
          <p:cNvSpPr>
            <a:spLocks noGrp="1"/>
          </p:cNvSpPr>
          <p:nvPr>
            <p:ph type="body" idx="1"/>
          </p:nvPr>
        </p:nvSpPr>
        <p:spPr>
          <a:xfrm>
            <a:off x="630239" y="1400969"/>
            <a:ext cx="3868737" cy="686593"/>
          </a:xfrm>
        </p:spPr>
        <p:txBody>
          <a:bodyPr anchor="b">
            <a:norm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30239" y="2087563"/>
            <a:ext cx="3868737" cy="3070490"/>
          </a:xfrm>
        </p:spPr>
        <p:txBody>
          <a:bodyPr/>
          <a:lstStyle>
            <a:lvl1pPr>
              <a:defRPr sz="1667">
                <a:latin typeface="Tahoma" panose="020B0604030504040204" pitchFamily="34" charset="0"/>
                <a:ea typeface="Tahoma" panose="020B0604030504040204" pitchFamily="34" charset="0"/>
                <a:cs typeface="Tahoma" panose="020B0604030504040204" pitchFamily="34" charset="0"/>
              </a:defRPr>
            </a:lvl1pPr>
            <a:lvl2pPr>
              <a:defRPr sz="1667">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29150" y="1400969"/>
            <a:ext cx="3887788" cy="686593"/>
          </a:xfrm>
        </p:spPr>
        <p:txBody>
          <a:bodyPr anchor="b"/>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788" cy="3070490"/>
          </a:xfrm>
        </p:spPr>
        <p:txBody>
          <a:bodyPr/>
          <a:lstStyle>
            <a:lvl1pPr>
              <a:defRPr sz="1667">
                <a:latin typeface="Tahoma" panose="020B0604030504040204" pitchFamily="34" charset="0"/>
                <a:ea typeface="Tahoma" panose="020B0604030504040204" pitchFamily="34" charset="0"/>
                <a:cs typeface="Tahoma" panose="020B0604030504040204" pitchFamily="34" charset="0"/>
              </a:defRPr>
            </a:lvl1pPr>
            <a:lvl2pPr>
              <a:defRPr sz="1667">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7" name="Slide Number Placeholder 8"/>
          <p:cNvSpPr>
            <a:spLocks noGrp="1"/>
          </p:cNvSpPr>
          <p:nvPr>
            <p:ph type="sldNum" sz="quarter" idx="10"/>
          </p:nvPr>
        </p:nvSpPr>
        <p:spPr/>
        <p:txBody>
          <a:bodyPr/>
          <a:lstStyle>
            <a:lvl1pPr>
              <a:defRPr/>
            </a:lvl1pPr>
          </a:lstStyle>
          <a:p>
            <a:pPr>
              <a:defRPr/>
            </a:pPr>
            <a:fld id="{24E95B38-FFA3-445C-83FC-41342DAA65B7}" type="slidenum">
              <a:rPr lang="en-NZ"/>
              <a:pPr>
                <a:defRPr/>
              </a:pPr>
              <a:t>‹#›</a:t>
            </a:fld>
            <a:endParaRPr lang="en-NZ"/>
          </a:p>
        </p:txBody>
      </p:sp>
    </p:spTree>
    <p:extLst>
      <p:ext uri="{BB962C8B-B14F-4D97-AF65-F5344CB8AC3E}">
        <p14:creationId xmlns:p14="http://schemas.microsoft.com/office/powerpoint/2010/main" val="214388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Slide Number Placeholder 8"/>
          <p:cNvSpPr>
            <a:spLocks noGrp="1"/>
          </p:cNvSpPr>
          <p:nvPr>
            <p:ph type="sldNum" sz="quarter" idx="10"/>
          </p:nvPr>
        </p:nvSpPr>
        <p:spPr/>
        <p:txBody>
          <a:bodyPr/>
          <a:lstStyle>
            <a:lvl1pPr>
              <a:defRPr/>
            </a:lvl1pPr>
          </a:lstStyle>
          <a:p>
            <a:pPr>
              <a:defRPr/>
            </a:pPr>
            <a:fld id="{EE1E65FF-4AEB-4F3B-8688-22DF745B878B}" type="slidenum">
              <a:rPr lang="en-NZ"/>
              <a:pPr>
                <a:defRPr/>
              </a:pPr>
              <a:t>‹#›</a:t>
            </a:fld>
            <a:endParaRPr lang="en-NZ"/>
          </a:p>
        </p:txBody>
      </p:sp>
    </p:spTree>
    <p:extLst>
      <p:ext uri="{BB962C8B-B14F-4D97-AF65-F5344CB8AC3E}">
        <p14:creationId xmlns:p14="http://schemas.microsoft.com/office/powerpoint/2010/main" val="279857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CBB26F6F-4D0B-452C-A3E5-E89E2C24A1CC}" type="slidenum">
              <a:rPr lang="en-NZ"/>
              <a:pPr>
                <a:defRPr/>
              </a:pPr>
              <a:t>‹#›</a:t>
            </a:fld>
            <a:endParaRPr lang="en-NZ"/>
          </a:p>
        </p:txBody>
      </p:sp>
    </p:spTree>
    <p:extLst>
      <p:ext uri="{BB962C8B-B14F-4D97-AF65-F5344CB8AC3E}">
        <p14:creationId xmlns:p14="http://schemas.microsoft.com/office/powerpoint/2010/main" val="7535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Slide Number Placeholder 7"/>
          <p:cNvSpPr>
            <a:spLocks noGrp="1"/>
          </p:cNvSpPr>
          <p:nvPr>
            <p:ph type="sldNum" sz="quarter" idx="10"/>
          </p:nvPr>
        </p:nvSpPr>
        <p:spPr/>
        <p:txBody>
          <a:bodyPr/>
          <a:lstStyle>
            <a:lvl1pPr>
              <a:defRPr/>
            </a:lvl1pPr>
          </a:lstStyle>
          <a:p>
            <a:pPr>
              <a:defRPr/>
            </a:pPr>
            <a:fld id="{65BB9CE6-8C9C-438B-AF90-FC02BA8F4C20}" type="slidenum">
              <a:rPr lang="en-NZ"/>
              <a:pPr>
                <a:defRPr/>
              </a:pPr>
              <a:t>‹#›</a:t>
            </a:fld>
            <a:endParaRPr lang="en-NZ"/>
          </a:p>
        </p:txBody>
      </p:sp>
    </p:spTree>
    <p:extLst>
      <p:ext uri="{BB962C8B-B14F-4D97-AF65-F5344CB8AC3E}">
        <p14:creationId xmlns:p14="http://schemas.microsoft.com/office/powerpoint/2010/main" val="287660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4" name="Text Placeholder 3"/>
          <p:cNvSpPr>
            <a:spLocks noGrp="1"/>
          </p:cNvSpPr>
          <p:nvPr>
            <p:ph type="body" sz="quarter" idx="10"/>
          </p:nvPr>
        </p:nvSpPr>
        <p:spPr>
          <a:xfrm>
            <a:off x="628650" y="1539875"/>
            <a:ext cx="7886700" cy="3294063"/>
          </a:xfrm>
        </p:spPr>
        <p:txBody>
          <a:bodyPr/>
          <a:lstStyle>
            <a:lvl2pPr marL="571477" indent="-190492">
              <a:buClr>
                <a:srgbClr val="589199"/>
              </a:buClr>
              <a:buFont typeface="Courier New" panose="02070309020205020404" pitchFamily="49" charset="0"/>
              <a:buChar char="o"/>
              <a:defRPr sz="1500"/>
            </a:lvl2pPr>
            <a:lvl3pPr marL="952462" indent="-190492">
              <a:buClr>
                <a:srgbClr val="589199"/>
              </a:buClr>
              <a:buFont typeface="Tahoma" panose="020B0604030504040204" pitchFamily="34" charset="0"/>
              <a:buChar char="̶"/>
              <a:defRPr sz="15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Slide Number Placeholder 7"/>
          <p:cNvSpPr>
            <a:spLocks noGrp="1"/>
          </p:cNvSpPr>
          <p:nvPr>
            <p:ph type="sldNum" sz="quarter" idx="11"/>
          </p:nvPr>
        </p:nvSpPr>
        <p:spPr/>
        <p:txBody>
          <a:bodyPr/>
          <a:lstStyle>
            <a:lvl1pPr>
              <a:defRPr/>
            </a:lvl1pPr>
          </a:lstStyle>
          <a:p>
            <a:pPr>
              <a:defRPr/>
            </a:pPr>
            <a:fld id="{760331D6-006C-41DD-9CCB-BC4A4ADE4C2A}" type="slidenum">
              <a:rPr lang="en-NZ"/>
              <a:pPr>
                <a:defRPr/>
              </a:pPr>
              <a:t>‹#›</a:t>
            </a:fld>
            <a:endParaRPr lang="en-NZ"/>
          </a:p>
        </p:txBody>
      </p:sp>
    </p:spTree>
    <p:extLst>
      <p:ext uri="{BB962C8B-B14F-4D97-AF65-F5344CB8AC3E}">
        <p14:creationId xmlns:p14="http://schemas.microsoft.com/office/powerpoint/2010/main" val="377199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7"/>
          <p:cNvSpPr>
            <a:spLocks noGrp="1"/>
          </p:cNvSpPr>
          <p:nvPr>
            <p:ph type="sldNum" sz="quarter" idx="10"/>
          </p:nvPr>
        </p:nvSpPr>
        <p:spPr/>
        <p:txBody>
          <a:bodyPr/>
          <a:lstStyle>
            <a:lvl1pPr>
              <a:defRPr/>
            </a:lvl1pPr>
          </a:lstStyle>
          <a:p>
            <a:pPr>
              <a:defRPr/>
            </a:pPr>
            <a:fld id="{3D2C059D-50E9-4409-A4B4-272AAACA088A}" type="slidenum">
              <a:rPr lang="en-NZ"/>
              <a:pPr>
                <a:defRPr/>
              </a:pPr>
              <a:t>‹#›</a:t>
            </a:fld>
            <a:endParaRPr lang="en-NZ"/>
          </a:p>
        </p:txBody>
      </p:sp>
    </p:spTree>
    <p:extLst>
      <p:ext uri="{BB962C8B-B14F-4D97-AF65-F5344CB8AC3E}">
        <p14:creationId xmlns:p14="http://schemas.microsoft.com/office/powerpoint/2010/main" val="77718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Text</a:t>
            </a:r>
          </a:p>
          <a:p>
            <a:pPr lvl="2"/>
            <a:r>
              <a:rPr lang="en-US" altLang="en-US" smtClean="0"/>
              <a:t>Text</a:t>
            </a:r>
          </a:p>
        </p:txBody>
      </p:sp>
      <p:pic>
        <p:nvPicPr>
          <p:cNvPr id="1028" name="Picture 7"/>
          <p:cNvPicPr>
            <a:picLocks noChangeAspect="1"/>
          </p:cNvPicPr>
          <p:nvPr/>
        </p:nvPicPr>
        <p:blipFill>
          <a:blip r:embed="rId8">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4"/>
          </p:nvPr>
        </p:nvSpPr>
        <p:spPr>
          <a:xfrm>
            <a:off x="7096125" y="5296959"/>
            <a:ext cx="2057400" cy="304271"/>
          </a:xfrm>
          <a:prstGeom prst="rect">
            <a:avLst/>
          </a:prstGeom>
        </p:spPr>
        <p:txBody>
          <a:bodyPr vert="horz" lIns="91440" tIns="45720" rIns="91440" bIns="45720" rtlCol="0" anchor="ctr"/>
          <a:lstStyle>
            <a:lvl1pPr algn="r">
              <a:defRPr sz="1000" b="1" baseline="0">
                <a:solidFill>
                  <a:schemeClr val="bg2">
                    <a:lumMod val="25000"/>
                  </a:schemeClr>
                </a:solidFill>
                <a:latin typeface="Tahoma" panose="020B0604030504040204" pitchFamily="34" charset="0"/>
              </a:defRPr>
            </a:lvl1pPr>
          </a:lstStyle>
          <a:p>
            <a:pPr>
              <a:defRPr/>
            </a:pPr>
            <a:fld id="{44B30731-FECF-448F-91CF-F553BECF9228}" type="slidenum">
              <a:rPr lang="en-NZ"/>
              <a:pPr>
                <a:defRPr/>
              </a:pPr>
              <a:t>‹#›</a:t>
            </a:fld>
            <a:endParaRPr lang="en-NZ"/>
          </a:p>
        </p:txBody>
      </p:sp>
      <p:sp>
        <p:nvSpPr>
          <p:cNvPr id="7" name="Footer Placeholder 2"/>
          <p:cNvSpPr txBox="1">
            <a:spLocks/>
          </p:cNvSpPr>
          <p:nvPr/>
        </p:nvSpPr>
        <p:spPr>
          <a:xfrm>
            <a:off x="133350" y="5296959"/>
            <a:ext cx="3086100" cy="304271"/>
          </a:xfrm>
          <a:prstGeom prst="rect">
            <a:avLst/>
          </a:prstGeom>
        </p:spPr>
        <p:txBody>
          <a:bodyPr anchor="ctr"/>
          <a:lstStyle>
            <a:defPPr>
              <a:defRPr lang="en-NZ"/>
            </a:defPPr>
            <a:lvl1pPr algn="l" rtl="0" eaLnBrk="0" fontAlgn="base" hangingPunct="0">
              <a:spcBef>
                <a:spcPct val="0"/>
              </a:spcBef>
              <a:spcAft>
                <a:spcPct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NZ" sz="1000" dirty="0" smtClean="0">
                <a:latin typeface="Tahoma" panose="020B0604030504040204" pitchFamily="34" charset="0"/>
                <a:ea typeface="Tahoma" panose="020B0604030504040204" pitchFamily="34" charset="0"/>
                <a:cs typeface="Tahoma" panose="020B0604030504040204" pitchFamily="34" charset="0"/>
              </a:rPr>
              <a:t>Gas Industry Co</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timing>
    <p:tnLst>
      <p:par>
        <p:cTn id="1" dur="indefinite" restart="never" nodeType="tmRoot"/>
      </p:par>
    </p:tnLst>
  </p:timing>
  <p:hf hdr="0" dt="0"/>
  <p:txStyles>
    <p:titleStyle>
      <a:lvl1pPr algn="l" rtl="0" eaLnBrk="1" fontAlgn="base" hangingPunct="1">
        <a:lnSpc>
          <a:spcPct val="90000"/>
        </a:lnSpc>
        <a:spcBef>
          <a:spcPts val="667"/>
        </a:spcBef>
        <a:spcAft>
          <a:spcPts val="917"/>
        </a:spcAft>
        <a:defRPr sz="2333" kern="4000">
          <a:solidFill>
            <a:srgbClr val="589199"/>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2pPr>
      <a:lvl3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3pPr>
      <a:lvl4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4pPr>
      <a:lvl5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5pPr>
      <a:lvl6pPr marL="380985"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6pPr>
      <a:lvl7pPr marL="761970"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7pPr>
      <a:lvl8pPr marL="1142954"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8pPr>
      <a:lvl9pPr marL="1523939"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9pPr>
    </p:titleStyle>
    <p:bodyStyle>
      <a:lvl1pPr marL="190492" indent="-190492" algn="l" rtl="0" eaLnBrk="1" fontAlgn="base" hangingPunct="1">
        <a:lnSpc>
          <a:spcPct val="90000"/>
        </a:lnSpc>
        <a:spcBef>
          <a:spcPts val="708"/>
        </a:spcBef>
        <a:spcAft>
          <a:spcPts val="917"/>
        </a:spcAft>
        <a:buClr>
          <a:srgbClr val="589199"/>
        </a:buClr>
        <a:buFont typeface="Arial" panose="020B0604020202020204" pitchFamily="34" charset="0"/>
        <a:buChar char="•"/>
        <a:defRPr sz="2083" kern="40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477" indent="-190492" algn="l" rtl="0" eaLnBrk="1" fontAlgn="base" hangingPunct="1">
        <a:lnSpc>
          <a:spcPct val="90000"/>
        </a:lnSpc>
        <a:spcBef>
          <a:spcPts val="417"/>
        </a:spcBef>
        <a:spcAft>
          <a:spcPts val="417"/>
        </a:spcAft>
        <a:buFont typeface="Courier New" panose="02070309020205020404" pitchFamily="49" charset="0"/>
        <a:buChar char="o"/>
        <a:defRPr sz="1917" kern="4000">
          <a:solidFill>
            <a:srgbClr val="589199"/>
          </a:solidFill>
          <a:latin typeface="Tahoma" panose="020B0604030504040204" pitchFamily="34" charset="0"/>
          <a:ea typeface="Tahoma" panose="020B0604030504040204" pitchFamily="34" charset="0"/>
          <a:cs typeface="Tahoma" panose="020B0604030504040204" pitchFamily="34" charset="0"/>
        </a:defRPr>
      </a:lvl2pPr>
      <a:lvl3pPr marL="952462" indent="-190492" algn="l" rtl="0" eaLnBrk="1" fontAlgn="base" hangingPunct="1">
        <a:lnSpc>
          <a:spcPct val="90000"/>
        </a:lnSpc>
        <a:spcBef>
          <a:spcPts val="417"/>
        </a:spcBef>
        <a:spcAft>
          <a:spcPct val="0"/>
        </a:spcAft>
        <a:buClr>
          <a:srgbClr val="589199"/>
        </a:buClr>
        <a:buFont typeface="Calibri" panose="020F0502020204030204" pitchFamily="34" charset="0"/>
        <a:buChar char="̶"/>
        <a:defRPr sz="1667" kern="40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33447" indent="-190492" algn="l" rtl="0" eaLnBrk="1" fontAlgn="base" hangingPunct="1">
        <a:lnSpc>
          <a:spcPct val="90000"/>
        </a:lnSpc>
        <a:spcBef>
          <a:spcPts val="417"/>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1714431" indent="-190492" algn="l" rtl="0" eaLnBrk="1" fontAlgn="base" hangingPunct="1">
        <a:lnSpc>
          <a:spcPct val="90000"/>
        </a:lnSpc>
        <a:spcBef>
          <a:spcPts val="417"/>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2051"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Text – for “wordy” slides</a:t>
            </a:r>
          </a:p>
          <a:p>
            <a:pPr lvl="0"/>
            <a:r>
              <a:rPr lang="en-NZ" altLang="en-US" smtClean="0"/>
              <a:t>Text</a:t>
            </a:r>
          </a:p>
          <a:p>
            <a:pPr lvl="0"/>
            <a:r>
              <a:rPr lang="en-NZ" altLang="en-US" smtClean="0"/>
              <a:t>Text</a:t>
            </a:r>
          </a:p>
          <a:p>
            <a:pPr lvl="0"/>
            <a:r>
              <a:rPr lang="en-NZ" altLang="en-US" smtClean="0"/>
              <a:t>Text</a:t>
            </a:r>
          </a:p>
          <a:p>
            <a:pPr lvl="0"/>
            <a:r>
              <a:rPr lang="en-NZ" altLang="en-US" smtClean="0"/>
              <a:t>Text</a:t>
            </a:r>
          </a:p>
          <a:p>
            <a:pPr lvl="0"/>
            <a:endParaRPr lang="en-NZ" altLang="en-US" smtClean="0"/>
          </a:p>
          <a:p>
            <a:pPr lvl="0"/>
            <a:endParaRPr lang="en-NZ" altLang="en-US" smtClean="0"/>
          </a:p>
        </p:txBody>
      </p:sp>
      <p:pic>
        <p:nvPicPr>
          <p:cNvPr id="2052" name="Picture 6"/>
          <p:cNvPicPr>
            <a:picLocks noChangeAspect="1"/>
          </p:cNvPicPr>
          <p:nvPr/>
        </p:nvPicPr>
        <p:blipFill>
          <a:blip r:embed="rId5">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7010400" y="5296959"/>
            <a:ext cx="2057400" cy="304271"/>
          </a:xfrm>
          <a:prstGeom prst="rect">
            <a:avLst/>
          </a:prstGeom>
        </p:spPr>
        <p:txBody>
          <a:bodyPr vert="horz" lIns="91440" tIns="45720" rIns="91440" bIns="45720" rtlCol="0" anchor="ctr"/>
          <a:lstStyle>
            <a:lvl1pPr algn="r">
              <a:defRPr sz="1000" b="1" baseline="0">
                <a:solidFill>
                  <a:schemeClr val="bg2">
                    <a:lumMod val="25000"/>
                  </a:schemeClr>
                </a:solidFill>
                <a:latin typeface="Tahoma" panose="020B0604030504040204" pitchFamily="34" charset="0"/>
              </a:defRPr>
            </a:lvl1pPr>
          </a:lstStyle>
          <a:p>
            <a:pPr>
              <a:defRPr/>
            </a:pPr>
            <a:fld id="{C1AE7C00-0B9C-4F0F-A7E0-EB26DE4DD3FC}" type="slidenum">
              <a:rPr lang="en-NZ"/>
              <a:pPr>
                <a:defRPr/>
              </a:pPr>
              <a:t>‹#›</a:t>
            </a:fld>
            <a:endParaRPr lang="en-NZ"/>
          </a:p>
        </p:txBody>
      </p:sp>
      <p:sp>
        <p:nvSpPr>
          <p:cNvPr id="7" name="Footer Placeholder 2"/>
          <p:cNvSpPr txBox="1">
            <a:spLocks/>
          </p:cNvSpPr>
          <p:nvPr/>
        </p:nvSpPr>
        <p:spPr>
          <a:xfrm>
            <a:off x="133350" y="5296959"/>
            <a:ext cx="3086100" cy="304271"/>
          </a:xfrm>
          <a:prstGeom prst="rect">
            <a:avLst/>
          </a:prstGeom>
        </p:spPr>
        <p:txBody>
          <a:bodyPr anchor="ctr"/>
          <a:lstStyle>
            <a:defPPr>
              <a:defRPr lang="en-NZ"/>
            </a:defPPr>
            <a:lvl1pPr algn="l" rtl="0" eaLnBrk="0" fontAlgn="base" hangingPunct="0">
              <a:spcBef>
                <a:spcPct val="0"/>
              </a:spcBef>
              <a:spcAft>
                <a:spcPct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NZ" sz="1000" dirty="0" smtClean="0">
                <a:latin typeface="Tahoma" panose="020B0604030504040204" pitchFamily="34" charset="0"/>
                <a:ea typeface="Tahoma" panose="020B0604030504040204" pitchFamily="34" charset="0"/>
                <a:cs typeface="Tahoma" panose="020B0604030504040204" pitchFamily="34" charset="0"/>
              </a:rPr>
              <a:t>Gas Industry Co</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50" kern="4000">
          <a:solidFill>
            <a:srgbClr val="589199"/>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5pPr>
      <a:lvl6pPr marL="380985"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6pPr>
      <a:lvl7pPr marL="761970"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7pPr>
      <a:lvl8pPr marL="1142954"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8pPr>
      <a:lvl9pPr marL="1523939"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9pPr>
    </p:titleStyle>
    <p:bodyStyle>
      <a:lvl1pPr marL="238115" indent="-238115" algn="l" rtl="0" eaLnBrk="0" fontAlgn="base" hangingPunct="0">
        <a:lnSpc>
          <a:spcPct val="90000"/>
        </a:lnSpc>
        <a:spcBef>
          <a:spcPts val="833"/>
        </a:spcBef>
        <a:spcAft>
          <a:spcPct val="0"/>
        </a:spcAft>
        <a:buClr>
          <a:srgbClr val="589199"/>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477" indent="-190492" algn="l" rtl="0" eaLnBrk="0" fontAlgn="base" hangingPunct="0">
        <a:lnSpc>
          <a:spcPct val="90000"/>
        </a:lnSpc>
        <a:spcBef>
          <a:spcPts val="417"/>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52462" indent="-190492" algn="l" rtl="0" eaLnBrk="0" fontAlgn="base" hangingPunct="0">
        <a:lnSpc>
          <a:spcPct val="90000"/>
        </a:lnSpc>
        <a:spcBef>
          <a:spcPts val="417"/>
        </a:spcBef>
        <a:spcAft>
          <a:spcPct val="0"/>
        </a:spcAft>
        <a:buFont typeface="Arial" panose="020B0604020202020204" pitchFamily="34" charset="0"/>
        <a:buChar char="•"/>
        <a:defRPr sz="1667"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33447" indent="-190492" algn="l" rtl="0" eaLnBrk="0" fontAlgn="base" hangingPunct="0">
        <a:lnSpc>
          <a:spcPct val="90000"/>
        </a:lnSpc>
        <a:spcBef>
          <a:spcPts val="417"/>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714431" indent="-190492" algn="l" rtl="0" eaLnBrk="0" fontAlgn="base" hangingPunct="0">
        <a:lnSpc>
          <a:spcPct val="90000"/>
        </a:lnSpc>
        <a:spcBef>
          <a:spcPts val="417"/>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p:cNvPicPr>
          <p:nvPr/>
        </p:nvPicPr>
        <p:blipFill>
          <a:blip r:embed="rId15">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3076"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Click to edit Master text styles</a:t>
            </a:r>
          </a:p>
          <a:p>
            <a:pPr lvl="1"/>
            <a:r>
              <a:rPr lang="en-NZ" altLang="en-US" smtClean="0"/>
              <a:t>Second level</a:t>
            </a:r>
          </a:p>
          <a:p>
            <a:pPr lvl="2"/>
            <a:r>
              <a:rPr lang="en-NZ" altLang="en-US" smtClean="0"/>
              <a:t>Third level</a:t>
            </a:r>
          </a:p>
        </p:txBody>
      </p:sp>
      <p:sp>
        <p:nvSpPr>
          <p:cNvPr id="15" name="Slide Number Placeholder 14"/>
          <p:cNvSpPr>
            <a:spLocks noGrp="1"/>
          </p:cNvSpPr>
          <p:nvPr>
            <p:ph type="sldNum" sz="quarter" idx="4"/>
          </p:nvPr>
        </p:nvSpPr>
        <p:spPr>
          <a:xfrm>
            <a:off x="6991350" y="5296959"/>
            <a:ext cx="2057400" cy="304271"/>
          </a:xfrm>
          <a:prstGeom prst="rect">
            <a:avLst/>
          </a:prstGeom>
        </p:spPr>
        <p:txBody>
          <a:bodyPr vert="horz" lIns="91440" tIns="45720" rIns="91440" bIns="45720" rtlCol="0" anchor="ctr"/>
          <a:lstStyle>
            <a:lvl1pPr algn="r">
              <a:defRPr sz="1042" b="1" kern="4000" baseline="0">
                <a:solidFill>
                  <a:schemeClr val="bg2">
                    <a:lumMod val="25000"/>
                  </a:schemeClr>
                </a:solidFill>
                <a:latin typeface="Tahoma" panose="020B0604030504040204" pitchFamily="34" charset="0"/>
              </a:defRPr>
            </a:lvl1pPr>
          </a:lstStyle>
          <a:p>
            <a:pPr>
              <a:defRPr/>
            </a:pPr>
            <a:fld id="{5B57DDC0-1089-4D3A-9D23-37477919DAFD}" type="slidenum">
              <a:rPr lang="en-NZ"/>
              <a:pPr>
                <a:defRPr/>
              </a:pPr>
              <a:t>‹#›</a:t>
            </a:fld>
            <a:endParaRPr lang="en-NZ"/>
          </a:p>
        </p:txBody>
      </p:sp>
      <p:sp>
        <p:nvSpPr>
          <p:cNvPr id="3" name="Footer Placeholder 2"/>
          <p:cNvSpPr>
            <a:spLocks noGrp="1"/>
          </p:cNvSpPr>
          <p:nvPr>
            <p:ph type="ftr" sz="quarter" idx="3"/>
          </p:nvPr>
        </p:nvSpPr>
        <p:spPr>
          <a:xfrm>
            <a:off x="133350" y="5296959"/>
            <a:ext cx="3086100" cy="304271"/>
          </a:xfrm>
          <a:prstGeom prst="rect">
            <a:avLst/>
          </a:prstGeom>
        </p:spPr>
        <p:txBody>
          <a:bodyPr vert="horz" lIns="91440" tIns="45720" rIns="91440" bIns="45720" rtlCol="0" anchor="ctr"/>
          <a:lstStyle>
            <a:lvl1pPr algn="l">
              <a:defRPr sz="1000">
                <a:solidFill>
                  <a:schemeClr val="bg1"/>
                </a:solidFill>
                <a:latin typeface="+mn-lt"/>
              </a:defRPr>
            </a:lvl1pPr>
          </a:lstStyle>
          <a:p>
            <a:pPr>
              <a:defRPr/>
            </a:pPr>
            <a:r>
              <a:rPr lang="en-NZ"/>
              <a:t>Gas Industry Co</a:t>
            </a:r>
            <a:endParaRPr lang="en-NZ" dirty="0"/>
          </a:p>
        </p:txBody>
      </p:sp>
    </p:spTree>
  </p:cSld>
  <p:clrMap bg1="lt1" tx1="dk1" bg2="lt2" tx2="dk2" accent1="accent1" accent2="accent2" accent3="accent3" accent4="accent4" accent5="accent5" accent6="accent6" hlink="hlink" folHlink="folHlink"/>
  <p:sldLayoutIdLst>
    <p:sldLayoutId id="2147483780"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dt="0"/>
  <p:txStyles>
    <p:titleStyle>
      <a:lvl1pPr algn="l" rtl="0" eaLnBrk="0" fontAlgn="base" hangingPunct="0">
        <a:lnSpc>
          <a:spcPct val="90000"/>
        </a:lnSpc>
        <a:spcBef>
          <a:spcPct val="0"/>
        </a:spcBef>
        <a:spcAft>
          <a:spcPts val="125"/>
        </a:spcAft>
        <a:defRPr sz="2250" kern="4000">
          <a:solidFill>
            <a:srgbClr val="589199"/>
          </a:solidFill>
          <a:latin typeface="+mj-lt"/>
          <a:ea typeface="+mj-ea"/>
          <a:cs typeface="+mj-cs"/>
        </a:defRPr>
      </a:lvl1pPr>
      <a:lvl2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2pPr>
      <a:lvl3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3pPr>
      <a:lvl4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4pPr>
      <a:lvl5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5pPr>
      <a:lvl6pPr marL="285739"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6pPr>
      <a:lvl7pPr marL="571477"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7pPr>
      <a:lvl8pPr marL="857216"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8pPr>
      <a:lvl9pPr marL="1142954"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9pPr>
    </p:titleStyle>
    <p:bodyStyle>
      <a:lvl1pPr marL="142869" indent="-142869" algn="l" rtl="0" eaLnBrk="0" fontAlgn="base" hangingPunct="0">
        <a:lnSpc>
          <a:spcPct val="90000"/>
        </a:lnSpc>
        <a:spcBef>
          <a:spcPts val="625"/>
        </a:spcBef>
        <a:spcAft>
          <a:spcPct val="0"/>
        </a:spcAft>
        <a:buClr>
          <a:srgbClr val="589199"/>
        </a:buClr>
        <a:buFont typeface="Arial" panose="020B0604020202020204" pitchFamily="34" charset="0"/>
        <a:buChar char="•"/>
        <a:defRPr sz="1667" kern="1200">
          <a:solidFill>
            <a:schemeClr val="tx1"/>
          </a:solidFill>
          <a:latin typeface="+mn-lt"/>
          <a:ea typeface="+mn-ea"/>
          <a:cs typeface="+mn-cs"/>
        </a:defRPr>
      </a:lvl1pPr>
      <a:lvl2pPr marL="428608" indent="-142869" algn="l" rtl="0" eaLnBrk="0" fontAlgn="base" hangingPunct="0">
        <a:lnSpc>
          <a:spcPct val="90000"/>
        </a:lnSpc>
        <a:spcBef>
          <a:spcPts val="312"/>
        </a:spcBef>
        <a:spcAft>
          <a:spcPct val="0"/>
        </a:spcAft>
        <a:buClr>
          <a:srgbClr val="589199"/>
        </a:buClr>
        <a:buFont typeface="Courier New" panose="02070309020205020404" pitchFamily="49" charset="0"/>
        <a:buChar char="o"/>
        <a:defRPr kern="1200">
          <a:solidFill>
            <a:schemeClr val="tx1"/>
          </a:solidFill>
          <a:latin typeface="+mn-lt"/>
          <a:ea typeface="+mn-ea"/>
          <a:cs typeface="+mn-cs"/>
        </a:defRPr>
      </a:lvl2pPr>
      <a:lvl3pPr marL="714346" indent="-142869" algn="l" rtl="0" eaLnBrk="0" fontAlgn="base" hangingPunct="0">
        <a:lnSpc>
          <a:spcPct val="90000"/>
        </a:lnSpc>
        <a:spcBef>
          <a:spcPts val="312"/>
        </a:spcBef>
        <a:spcAft>
          <a:spcPct val="0"/>
        </a:spcAft>
        <a:buClr>
          <a:srgbClr val="589199"/>
        </a:buClr>
        <a:buFont typeface="Calibri" panose="020F0502020204030204" pitchFamily="34" charset="0"/>
        <a:buChar char="̶"/>
        <a:defRPr kern="1200">
          <a:solidFill>
            <a:schemeClr val="tx1"/>
          </a:solidFill>
          <a:latin typeface="+mn-lt"/>
          <a:ea typeface="+mn-ea"/>
          <a:cs typeface="+mn-cs"/>
        </a:defRPr>
      </a:lvl3pPr>
      <a:lvl4pPr marL="1000085"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4pPr>
      <a:lvl5pPr marL="1285824"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8326" y="3036094"/>
            <a:ext cx="8355668" cy="1742162"/>
          </a:xfrm>
        </p:spPr>
        <p:txBody>
          <a:bodyPr/>
          <a:lstStyle/>
          <a:p>
            <a:pPr eaLnBrk="1" hangingPunct="1">
              <a:defRPr/>
            </a:pPr>
            <a:r>
              <a:rPr lang="en-NZ" dirty="0" smtClean="0"/>
              <a:t>GTAC assessment</a:t>
            </a:r>
            <a:endParaRPr lang="en-NZ" sz="1800" dirty="0"/>
          </a:p>
        </p:txBody>
      </p:sp>
      <p:sp>
        <p:nvSpPr>
          <p:cNvPr id="7171" name="TextBox 2"/>
          <p:cNvSpPr txBox="1">
            <a:spLocks noChangeArrowheads="1"/>
          </p:cNvSpPr>
          <p:nvPr/>
        </p:nvSpPr>
        <p:spPr bwMode="auto">
          <a:xfrm>
            <a:off x="568326" y="4976226"/>
            <a:ext cx="1998928"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167" dirty="0" smtClean="0">
                <a:latin typeface="Tahoma" panose="020B0604030504040204" pitchFamily="34" charset="0"/>
                <a:cs typeface="Tahoma" panose="020B0604030504040204" pitchFamily="34" charset="0"/>
              </a:rPr>
              <a:t>12 December</a:t>
            </a:r>
            <a:r>
              <a:rPr lang="en-NZ" altLang="en-US" sz="1167" dirty="0" smtClean="0">
                <a:latin typeface="Tahoma" panose="020B0604030504040204" pitchFamily="34" charset="0"/>
                <a:cs typeface="Tahoma" panose="020B0604030504040204" pitchFamily="34" charset="0"/>
              </a:rPr>
              <a:t> </a:t>
            </a:r>
            <a:r>
              <a:rPr lang="en-NZ" altLang="en-US" sz="1167" dirty="0" smtClean="0">
                <a:latin typeface="Tahoma" panose="020B0604030504040204" pitchFamily="34" charset="0"/>
                <a:cs typeface="Tahoma" panose="020B0604030504040204" pitchFamily="34" charset="0"/>
              </a:rPr>
              <a:t>2017</a:t>
            </a:r>
          </a:p>
        </p:txBody>
      </p:sp>
      <p:sp>
        <p:nvSpPr>
          <p:cNvPr id="7172" name="TextBox 6"/>
          <p:cNvSpPr txBox="1">
            <a:spLocks noChangeArrowheads="1"/>
          </p:cNvSpPr>
          <p:nvPr/>
        </p:nvSpPr>
        <p:spPr bwMode="auto">
          <a:xfrm>
            <a:off x="2754313" y="4960938"/>
            <a:ext cx="1166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73" name="TextBox 7"/>
          <p:cNvSpPr txBox="1">
            <a:spLocks noChangeArrowheads="1"/>
          </p:cNvSpPr>
          <p:nvPr/>
        </p:nvSpPr>
        <p:spPr bwMode="auto">
          <a:xfrm>
            <a:off x="3032653" y="4958442"/>
            <a:ext cx="2151063"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167" dirty="0">
                <a:latin typeface="Tahoma" panose="020B0604030504040204" pitchFamily="34" charset="0"/>
                <a:cs typeface="Tahoma" panose="020B0604030504040204" pitchFamily="34" charset="0"/>
              </a:rPr>
              <a:t>Ian </a:t>
            </a:r>
            <a:r>
              <a:rPr lang="en-NZ" altLang="en-US" sz="1167" dirty="0" smtClean="0">
                <a:latin typeface="Tahoma" panose="020B0604030504040204" pitchFamily="34" charset="0"/>
                <a:cs typeface="Tahoma" panose="020B0604030504040204" pitchFamily="34" charset="0"/>
              </a:rPr>
              <a:t>Wilson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10</a:t>
            </a:fld>
            <a:endParaRPr lang="en-NZ"/>
          </a:p>
        </p:txBody>
      </p:sp>
      <p:sp>
        <p:nvSpPr>
          <p:cNvPr id="5" name="Footer Placeholder 4"/>
          <p:cNvSpPr>
            <a:spLocks noGrp="1"/>
          </p:cNvSpPr>
          <p:nvPr>
            <p:ph type="ftr" sz="quarter" idx="11"/>
          </p:nvPr>
        </p:nvSpPr>
        <p:spPr/>
        <p:txBody>
          <a:bodyPr/>
          <a:lstStyle/>
          <a:p>
            <a:pPr>
              <a:defRPr/>
            </a:pPr>
            <a:r>
              <a:rPr lang="en-NZ" smtClean="0"/>
              <a:t>Gas Industry Co</a:t>
            </a:r>
            <a:endParaRPr lang="en-NZ"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4" name="Title 1"/>
          <p:cNvSpPr>
            <a:spLocks noGrp="1"/>
          </p:cNvSpPr>
          <p:nvPr>
            <p:ph type="title"/>
          </p:nvPr>
        </p:nvSpPr>
        <p:spPr>
          <a:xfrm>
            <a:off x="508288" y="521762"/>
            <a:ext cx="2336223" cy="1104636"/>
          </a:xfrm>
        </p:spPr>
        <p:txBody>
          <a:bodyPr/>
          <a:lstStyle/>
          <a:p>
            <a:r>
              <a:rPr lang="en-NZ" dirty="0" smtClean="0"/>
              <a:t>What will GIC’s assessment compare</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pic>
        <p:nvPicPr>
          <p:cNvPr id="15" name="Picture 14"/>
          <p:cNvPicPr>
            <a:picLocks noChangeAspect="1"/>
          </p:cNvPicPr>
          <p:nvPr/>
        </p:nvPicPr>
        <p:blipFill>
          <a:blip r:embed="rId2"/>
          <a:stretch>
            <a:fillRect/>
          </a:stretch>
        </p:blipFill>
        <p:spPr>
          <a:xfrm>
            <a:off x="1170075" y="152400"/>
            <a:ext cx="7465926" cy="5187439"/>
          </a:xfrm>
          <a:prstGeom prst="rect">
            <a:avLst/>
          </a:prstGeom>
        </p:spPr>
      </p:pic>
    </p:spTree>
    <p:extLst>
      <p:ext uri="{BB962C8B-B14F-4D97-AF65-F5344CB8AC3E}">
        <p14:creationId xmlns:p14="http://schemas.microsoft.com/office/powerpoint/2010/main" val="226312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GTAC assessment process has begun</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57300"/>
            <a:ext cx="7886700" cy="3890169"/>
          </a:xfrm>
        </p:spPr>
        <p:txBody>
          <a:bodyPr/>
          <a:lstStyle/>
          <a:p>
            <a:pPr>
              <a:lnSpc>
                <a:spcPct val="150000"/>
              </a:lnSpc>
            </a:pPr>
            <a:r>
              <a:rPr lang="en-NZ" sz="1800" dirty="0" smtClean="0">
                <a:sym typeface="Wingdings" panose="05000000000000000000" pitchFamily="2" charset="2"/>
              </a:rPr>
              <a:t>On 8 December First Gas submitted the GTAC to GIC</a:t>
            </a:r>
          </a:p>
          <a:p>
            <a:pPr>
              <a:lnSpc>
                <a:spcPct val="150000"/>
              </a:lnSpc>
            </a:pPr>
            <a:r>
              <a:rPr lang="en-NZ" sz="1800" dirty="0" smtClean="0">
                <a:sym typeface="Wingdings" panose="05000000000000000000" pitchFamily="2" charset="2"/>
              </a:rPr>
              <a:t>GIC </a:t>
            </a:r>
            <a:r>
              <a:rPr lang="en-NZ" sz="1800" dirty="0">
                <a:sym typeface="Wingdings" panose="05000000000000000000" pitchFamily="2" charset="2"/>
              </a:rPr>
              <a:t>to </a:t>
            </a:r>
            <a:r>
              <a:rPr lang="en-NZ" sz="1800" dirty="0" smtClean="0">
                <a:sym typeface="Wingdings" panose="05000000000000000000" pitchFamily="2" charset="2"/>
              </a:rPr>
              <a:t>assess GTAC under MPOC s22.16(b): </a:t>
            </a:r>
            <a:endParaRPr lang="en-NZ" sz="180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
        <p:nvSpPr>
          <p:cNvPr id="7" name="TextBox 6"/>
          <p:cNvSpPr txBox="1"/>
          <p:nvPr/>
        </p:nvSpPr>
        <p:spPr>
          <a:xfrm>
            <a:off x="1323976" y="2567332"/>
            <a:ext cx="6715124" cy="2585323"/>
          </a:xfrm>
          <a:prstGeom prst="rect">
            <a:avLst/>
          </a:prstGeom>
          <a:noFill/>
        </p:spPr>
        <p:txBody>
          <a:bodyPr wrap="square" rtlCol="0">
            <a:spAutoFit/>
          </a:bodyPr>
          <a:lstStyle/>
          <a:p>
            <a:r>
              <a:rPr lang="en-NZ" dirty="0" smtClean="0"/>
              <a:t>following </a:t>
            </a:r>
            <a:r>
              <a:rPr lang="en-NZ" dirty="0"/>
              <a:t>an appropriate consultation process which includes GIC publishing a draft determination and asking each Shipper and Welded Party whether it supports the New Code, GIC has published a final determination that the New Code is materially better than the current terms and conditions for access to and use of gas transmission pipelines having regard to the objectives in section 43ZN of the Gas Act 1992 and any objectives and outcomes the Minister has set in accordance with section 43ZO of the Gas Act </a:t>
            </a:r>
            <a:r>
              <a:rPr lang="en-NZ" dirty="0" smtClean="0"/>
              <a:t>1992</a:t>
            </a:r>
            <a:endParaRPr lang="en-NZ" dirty="0"/>
          </a:p>
          <a:p>
            <a:endParaRPr lang="en-NZ" dirty="0"/>
          </a:p>
        </p:txBody>
      </p:sp>
      <p:sp>
        <p:nvSpPr>
          <p:cNvPr id="8" name="TextBox 7"/>
          <p:cNvSpPr txBox="1"/>
          <p:nvPr/>
        </p:nvSpPr>
        <p:spPr>
          <a:xfrm>
            <a:off x="838201" y="2314047"/>
            <a:ext cx="276225" cy="707886"/>
          </a:xfrm>
          <a:prstGeom prst="rect">
            <a:avLst/>
          </a:prstGeom>
          <a:noFill/>
        </p:spPr>
        <p:txBody>
          <a:bodyPr wrap="square" rtlCol="0">
            <a:spAutoFit/>
          </a:bodyPr>
          <a:lstStyle/>
          <a:p>
            <a:r>
              <a:rPr lang="en-NZ" sz="4000" b="1" dirty="0" smtClean="0">
                <a:solidFill>
                  <a:schemeClr val="accent5">
                    <a:lumMod val="75000"/>
                  </a:schemeClr>
                </a:solidFill>
              </a:rPr>
              <a:t>“</a:t>
            </a:r>
            <a:endParaRPr lang="en-NZ" sz="4000" b="1" dirty="0">
              <a:solidFill>
                <a:schemeClr val="accent5">
                  <a:lumMod val="75000"/>
                </a:schemeClr>
              </a:solidFill>
            </a:endParaRPr>
          </a:p>
        </p:txBody>
      </p:sp>
      <p:sp>
        <p:nvSpPr>
          <p:cNvPr id="9" name="TextBox 8"/>
          <p:cNvSpPr txBox="1"/>
          <p:nvPr/>
        </p:nvSpPr>
        <p:spPr>
          <a:xfrm>
            <a:off x="7805737" y="4336942"/>
            <a:ext cx="276225" cy="707886"/>
          </a:xfrm>
          <a:prstGeom prst="rect">
            <a:avLst/>
          </a:prstGeom>
          <a:noFill/>
        </p:spPr>
        <p:txBody>
          <a:bodyPr wrap="square" rtlCol="0">
            <a:spAutoFit/>
          </a:bodyPr>
          <a:lstStyle/>
          <a:p>
            <a:r>
              <a:rPr lang="en-NZ" sz="4000" b="1" dirty="0" smtClean="0">
                <a:solidFill>
                  <a:schemeClr val="accent5">
                    <a:lumMod val="75000"/>
                  </a:schemeClr>
                </a:solidFill>
              </a:rPr>
              <a:t>”</a:t>
            </a:r>
            <a:endParaRPr lang="en-NZ" sz="4000" b="1" dirty="0">
              <a:solidFill>
                <a:schemeClr val="accent5">
                  <a:lumMod val="75000"/>
                </a:schemeClr>
              </a:solidFill>
            </a:endParaRPr>
          </a:p>
        </p:txBody>
      </p:sp>
    </p:spTree>
    <p:extLst>
      <p:ext uri="{BB962C8B-B14F-4D97-AF65-F5344CB8AC3E}">
        <p14:creationId xmlns:p14="http://schemas.microsoft.com/office/powerpoint/2010/main" val="379692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04271"/>
            <a:ext cx="7400924" cy="1104636"/>
          </a:xfrm>
        </p:spPr>
        <p:txBody>
          <a:bodyPr/>
          <a:lstStyle/>
          <a:p>
            <a:r>
              <a:rPr lang="en-NZ" dirty="0" smtClean="0"/>
              <a:t>… appropriate consultation process…</a:t>
            </a:r>
            <a:endParaRPr lang="en-NZ" dirty="0"/>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3</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
        <p:nvSpPr>
          <p:cNvPr id="8" name="TextBox 7"/>
          <p:cNvSpPr txBox="1"/>
          <p:nvPr/>
        </p:nvSpPr>
        <p:spPr>
          <a:xfrm>
            <a:off x="595313" y="534967"/>
            <a:ext cx="276225" cy="707886"/>
          </a:xfrm>
          <a:prstGeom prst="rect">
            <a:avLst/>
          </a:prstGeom>
          <a:noFill/>
        </p:spPr>
        <p:txBody>
          <a:bodyPr wrap="square" rtlCol="0">
            <a:spAutoFit/>
          </a:bodyPr>
          <a:lstStyle/>
          <a:p>
            <a:r>
              <a:rPr lang="en-NZ" sz="4000" b="1" dirty="0" smtClean="0">
                <a:solidFill>
                  <a:schemeClr val="accent5">
                    <a:lumMod val="75000"/>
                  </a:schemeClr>
                </a:solidFill>
              </a:rPr>
              <a:t>“</a:t>
            </a:r>
            <a:endParaRPr lang="en-NZ" sz="4000" b="1" dirty="0">
              <a:solidFill>
                <a:schemeClr val="accent5">
                  <a:lumMod val="75000"/>
                </a:schemeClr>
              </a:solidFill>
            </a:endParaRPr>
          </a:p>
        </p:txBody>
      </p:sp>
      <p:sp>
        <p:nvSpPr>
          <p:cNvPr id="9" name="TextBox 8"/>
          <p:cNvSpPr txBox="1"/>
          <p:nvPr/>
        </p:nvSpPr>
        <p:spPr>
          <a:xfrm>
            <a:off x="6357938" y="548471"/>
            <a:ext cx="276225" cy="707886"/>
          </a:xfrm>
          <a:prstGeom prst="rect">
            <a:avLst/>
          </a:prstGeom>
          <a:noFill/>
        </p:spPr>
        <p:txBody>
          <a:bodyPr wrap="square" rtlCol="0">
            <a:spAutoFit/>
          </a:bodyPr>
          <a:lstStyle/>
          <a:p>
            <a:r>
              <a:rPr lang="en-NZ" sz="4000" b="1" dirty="0" smtClean="0">
                <a:solidFill>
                  <a:schemeClr val="accent5">
                    <a:lumMod val="75000"/>
                  </a:schemeClr>
                </a:solidFill>
              </a:rPr>
              <a:t>”</a:t>
            </a:r>
            <a:endParaRPr lang="en-NZ" sz="4000" b="1" dirty="0">
              <a:solidFill>
                <a:schemeClr val="accent5">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34347806"/>
              </p:ext>
            </p:extLst>
          </p:nvPr>
        </p:nvGraphicFramePr>
        <p:xfrm>
          <a:off x="945862" y="1408907"/>
          <a:ext cx="7228320" cy="3538216"/>
        </p:xfrm>
        <a:graphic>
          <a:graphicData uri="http://schemas.openxmlformats.org/drawingml/2006/table">
            <a:tbl>
              <a:tblPr firstRow="1" firstCol="1" bandRow="1"/>
              <a:tblGrid>
                <a:gridCol w="4974648"/>
                <a:gridCol w="2253672"/>
              </a:tblGrid>
              <a:tr h="534342">
                <a:tc>
                  <a:txBody>
                    <a:bodyPr/>
                    <a:lstStyle/>
                    <a:p>
                      <a:pPr marL="72000">
                        <a:lnSpc>
                          <a:spcPts val="1400"/>
                        </a:lnSpc>
                        <a:spcBef>
                          <a:spcPts val="600"/>
                        </a:spcBef>
                        <a:spcAft>
                          <a:spcPts val="600"/>
                        </a:spcAft>
                      </a:pPr>
                      <a:r>
                        <a:rPr lang="en-NZ" sz="16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Process</a:t>
                      </a:r>
                      <a:endParaRPr lang="en-NZ" sz="1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89199"/>
                      </a:solidFill>
                      <a:prstDash val="solid"/>
                      <a:round/>
                      <a:headEnd type="none" w="med" len="med"/>
                      <a:tailEnd type="none" w="med" len="med"/>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589199"/>
                    </a:solidFill>
                  </a:tcPr>
                </a:tc>
                <a:tc>
                  <a:txBody>
                    <a:bodyPr/>
                    <a:lstStyle/>
                    <a:p>
                      <a:pPr marL="72000" algn="ctr">
                        <a:lnSpc>
                          <a:spcPts val="1400"/>
                        </a:lnSpc>
                        <a:spcBef>
                          <a:spcPts val="600"/>
                        </a:spcBef>
                        <a:spcAft>
                          <a:spcPts val="600"/>
                        </a:spcAft>
                      </a:pPr>
                      <a:r>
                        <a:rPr lang="en-NZ" sz="16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Date</a:t>
                      </a:r>
                      <a:endParaRPr lang="en-NZ" sz="1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89199"/>
                      </a:solidFill>
                      <a:prstDash val="solid"/>
                      <a:round/>
                      <a:headEnd type="none" w="med" len="med"/>
                      <a:tailEnd type="none" w="med" len="med"/>
                    </a:lnL>
                    <a:lnR>
                      <a:noFill/>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589199"/>
                    </a:solidFill>
                  </a:tcPr>
                </a:tc>
              </a:tr>
              <a:tr h="849580">
                <a:tc>
                  <a:txBody>
                    <a:bodyPr/>
                    <a:lstStyle/>
                    <a:p>
                      <a:pPr marL="72000" marR="201930">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Stakeholders </a:t>
                      </a:r>
                      <a:r>
                        <a:rPr lang="en-NZ" sz="1400" dirty="0" smtClean="0">
                          <a:effectLst/>
                          <a:latin typeface="Tahoma" panose="020B0604030504040204" pitchFamily="34" charset="0"/>
                          <a:ea typeface="Times New Roman" panose="02020603050405020304" pitchFamily="18" charset="0"/>
                          <a:cs typeface="Times New Roman" panose="02020603050405020304" pitchFamily="18" charset="0"/>
                        </a:rPr>
                        <a:t>submissions: Is the GTAC materially better?</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89199"/>
                      </a:solidFill>
                      <a:prstDash val="solid"/>
                      <a:round/>
                      <a:headEnd type="none" w="med" len="med"/>
                      <a:tailEnd type="none" w="med" len="med"/>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DCE9EB"/>
                    </a:solidFill>
                  </a:tcPr>
                </a:tc>
                <a:tc>
                  <a:txBody>
                    <a:bodyPr/>
                    <a:lstStyle/>
                    <a:p>
                      <a:pPr marL="72000" algn="r">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Monday, 15 January 2018</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89199"/>
                      </a:solidFill>
                      <a:prstDash val="solid"/>
                      <a:round/>
                      <a:headEnd type="none" w="med" len="med"/>
                      <a:tailEnd type="none" w="med" len="med"/>
                    </a:lnL>
                    <a:lnR>
                      <a:noFill/>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DCE9EB"/>
                    </a:solidFill>
                  </a:tcPr>
                </a:tc>
              </a:tr>
              <a:tr h="741360">
                <a:tc>
                  <a:txBody>
                    <a:bodyPr/>
                    <a:lstStyle/>
                    <a:p>
                      <a:pPr marL="72000" marR="201930">
                        <a:lnSpc>
                          <a:spcPts val="1400"/>
                        </a:lnSpc>
                        <a:spcBef>
                          <a:spcPts val="600"/>
                        </a:spcBef>
                        <a:spcAft>
                          <a:spcPts val="600"/>
                        </a:spcAft>
                      </a:pPr>
                      <a:r>
                        <a:rPr lang="en-NZ" sz="1400" dirty="0" smtClean="0">
                          <a:effectLst/>
                          <a:latin typeface="Tahoma" panose="020B0604030504040204" pitchFamily="34" charset="0"/>
                          <a:ea typeface="Times New Roman" panose="02020603050405020304" pitchFamily="18" charset="0"/>
                          <a:cs typeface="Times New Roman" panose="02020603050405020304" pitchFamily="18" charset="0"/>
                        </a:rPr>
                        <a:t>GIC preliminary assessment</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89199"/>
                      </a:solidFill>
                      <a:prstDash val="solid"/>
                      <a:round/>
                      <a:headEnd type="none" w="med" len="med"/>
                      <a:tailEnd type="none" w="med" len="med"/>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tcPr>
                </a:tc>
                <a:tc>
                  <a:txBody>
                    <a:bodyPr/>
                    <a:lstStyle/>
                    <a:p>
                      <a:pPr marL="72000" algn="r">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Friday, 2 February 2018</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89199"/>
                      </a:solidFill>
                      <a:prstDash val="solid"/>
                      <a:round/>
                      <a:headEnd type="none" w="med" len="med"/>
                      <a:tailEnd type="none" w="med" len="med"/>
                    </a:lnL>
                    <a:lnR>
                      <a:noFill/>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tcPr>
                </a:tc>
              </a:tr>
              <a:tr h="708995">
                <a:tc>
                  <a:txBody>
                    <a:bodyPr/>
                    <a:lstStyle/>
                    <a:p>
                      <a:pPr marL="72000" marR="201930">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Stakeholders </a:t>
                      </a:r>
                      <a:r>
                        <a:rPr lang="en-NZ" sz="1400" dirty="0" smtClean="0">
                          <a:effectLst/>
                          <a:latin typeface="Tahoma" panose="020B0604030504040204" pitchFamily="34" charset="0"/>
                          <a:ea typeface="Times New Roman" panose="02020603050405020304" pitchFamily="18" charset="0"/>
                          <a:cs typeface="Times New Roman" panose="02020603050405020304" pitchFamily="18" charset="0"/>
                        </a:rPr>
                        <a:t>submissions</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89199"/>
                      </a:solidFill>
                      <a:prstDash val="solid"/>
                      <a:round/>
                      <a:headEnd type="none" w="med" len="med"/>
                      <a:tailEnd type="none" w="med" len="med"/>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DCE9EB"/>
                    </a:solidFill>
                  </a:tcPr>
                </a:tc>
                <a:tc>
                  <a:txBody>
                    <a:bodyPr/>
                    <a:lstStyle/>
                    <a:p>
                      <a:pPr marL="72000" algn="r">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Friday, 2 March 2018</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89199"/>
                      </a:solidFill>
                      <a:prstDash val="solid"/>
                      <a:round/>
                      <a:headEnd type="none" w="med" len="med"/>
                      <a:tailEnd type="none" w="med" len="med"/>
                    </a:lnL>
                    <a:lnR>
                      <a:noFill/>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solidFill>
                      <a:srgbClr val="DCE9EB"/>
                    </a:solidFill>
                  </a:tcPr>
                </a:tc>
              </a:tr>
              <a:tr h="703939">
                <a:tc>
                  <a:txBody>
                    <a:bodyPr/>
                    <a:lstStyle/>
                    <a:p>
                      <a:pPr marL="72000" marR="201930">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Gas Industry Co </a:t>
                      </a:r>
                      <a:r>
                        <a:rPr lang="en-NZ" sz="1400" dirty="0" smtClean="0">
                          <a:effectLst/>
                          <a:latin typeface="Tahoma" panose="020B0604030504040204" pitchFamily="34" charset="0"/>
                          <a:ea typeface="Times New Roman" panose="02020603050405020304" pitchFamily="18" charset="0"/>
                          <a:cs typeface="Times New Roman" panose="02020603050405020304" pitchFamily="18" charset="0"/>
                        </a:rPr>
                        <a:t>final assessment</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89199"/>
                      </a:solidFill>
                      <a:prstDash val="solid"/>
                      <a:round/>
                      <a:headEnd type="none" w="med" len="med"/>
                      <a:tailEnd type="none" w="med" len="med"/>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tcPr>
                </a:tc>
                <a:tc>
                  <a:txBody>
                    <a:bodyPr/>
                    <a:lstStyle/>
                    <a:p>
                      <a:pPr marL="72000" algn="r">
                        <a:lnSpc>
                          <a:spcPts val="1400"/>
                        </a:lnSpc>
                        <a:spcBef>
                          <a:spcPts val="600"/>
                        </a:spcBef>
                        <a:spcAft>
                          <a:spcPts val="600"/>
                        </a:spcAft>
                      </a:pPr>
                      <a:r>
                        <a:rPr lang="en-NZ" sz="1400" dirty="0">
                          <a:effectLst/>
                          <a:latin typeface="Tahoma" panose="020B0604030504040204" pitchFamily="34" charset="0"/>
                          <a:ea typeface="Times New Roman" panose="02020603050405020304" pitchFamily="18" charset="0"/>
                          <a:cs typeface="Times New Roman" panose="02020603050405020304" pitchFamily="18" charset="0"/>
                        </a:rPr>
                        <a:t>Friday, 23 March 2018</a:t>
                      </a:r>
                      <a:endParaRPr lang="en-NZ"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89199"/>
                      </a:solidFill>
                      <a:prstDash val="solid"/>
                      <a:round/>
                      <a:headEnd type="none" w="med" len="med"/>
                      <a:tailEnd type="none" w="med" len="med"/>
                    </a:lnL>
                    <a:lnR>
                      <a:noFill/>
                    </a:lnR>
                    <a:lnT w="12700" cap="flat" cmpd="sng" algn="ctr">
                      <a:solidFill>
                        <a:srgbClr val="589199"/>
                      </a:solidFill>
                      <a:prstDash val="solid"/>
                      <a:round/>
                      <a:headEnd type="none" w="med" len="med"/>
                      <a:tailEnd type="none" w="med" len="med"/>
                    </a:lnT>
                    <a:lnB w="12700" cap="flat" cmpd="sng" algn="ctr">
                      <a:solidFill>
                        <a:srgbClr val="5891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6102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Stakeholder submissions</a:t>
            </a:r>
            <a:endParaRPr lang="en-NZ" dirty="0"/>
          </a:p>
        </p:txBody>
      </p:sp>
      <p:sp>
        <p:nvSpPr>
          <p:cNvPr id="3" name="Content Placeholder 2"/>
          <p:cNvSpPr>
            <a:spLocks noGrp="1"/>
          </p:cNvSpPr>
          <p:nvPr>
            <p:ph idx="1"/>
          </p:nvPr>
        </p:nvSpPr>
        <p:spPr>
          <a:xfrm>
            <a:off x="628650" y="1285660"/>
            <a:ext cx="7886700" cy="3861809"/>
          </a:xfrm>
        </p:spPr>
        <p:txBody>
          <a:bodyPr/>
          <a:lstStyle/>
          <a:p>
            <a:r>
              <a:rPr lang="en-NZ" sz="1800" dirty="0" smtClean="0">
                <a:sym typeface="Wingdings" panose="05000000000000000000" pitchFamily="2" charset="2"/>
              </a:rPr>
              <a:t>Suggested breakdown</a:t>
            </a:r>
            <a:endParaRPr lang="en-NZ" sz="1800" dirty="0">
              <a:sym typeface="Wingdings" panose="05000000000000000000" pitchFamily="2" charset="2"/>
            </a:endParaRPr>
          </a:p>
          <a:p>
            <a:pPr lvl="1">
              <a:lnSpc>
                <a:spcPct val="150000"/>
              </a:lnSpc>
            </a:pPr>
            <a:r>
              <a:rPr lang="en-NZ" sz="1600" dirty="0" smtClean="0">
                <a:sym typeface="Wingdings" panose="05000000000000000000" pitchFamily="2" charset="2"/>
              </a:rPr>
              <a:t>Gas transmission products</a:t>
            </a:r>
          </a:p>
          <a:p>
            <a:pPr lvl="1">
              <a:lnSpc>
                <a:spcPct val="150000"/>
              </a:lnSpc>
            </a:pPr>
            <a:r>
              <a:rPr lang="en-NZ" sz="1600" dirty="0" smtClean="0">
                <a:sym typeface="Wingdings" panose="05000000000000000000" pitchFamily="2" charset="2"/>
              </a:rPr>
              <a:t>Determining shipper receipts and deliveries</a:t>
            </a:r>
          </a:p>
          <a:p>
            <a:pPr lvl="1">
              <a:lnSpc>
                <a:spcPct val="150000"/>
              </a:lnSpc>
            </a:pPr>
            <a:r>
              <a:rPr lang="en-NZ" sz="1600" dirty="0" smtClean="0">
                <a:sym typeface="Wingdings" panose="05000000000000000000" pitchFamily="2" charset="2"/>
              </a:rPr>
              <a:t>Pricing terms</a:t>
            </a:r>
          </a:p>
          <a:p>
            <a:pPr lvl="1">
              <a:lnSpc>
                <a:spcPct val="150000"/>
              </a:lnSpc>
            </a:pPr>
            <a:r>
              <a:rPr lang="en-NZ" sz="1600" dirty="0" smtClean="0">
                <a:sym typeface="Wingdings" panose="05000000000000000000" pitchFamily="2" charset="2"/>
              </a:rPr>
              <a:t>System operation</a:t>
            </a:r>
          </a:p>
          <a:p>
            <a:pPr lvl="1">
              <a:lnSpc>
                <a:spcPct val="150000"/>
              </a:lnSpc>
            </a:pPr>
            <a:r>
              <a:rPr lang="en-NZ" sz="1600" dirty="0" smtClean="0">
                <a:sym typeface="Wingdings" panose="05000000000000000000" pitchFamily="2" charset="2"/>
              </a:rPr>
              <a:t>Governance</a:t>
            </a:r>
            <a:endParaRPr lang="en-NZ" sz="16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4</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3489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Gas transmission products</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57300"/>
            <a:ext cx="7886700" cy="3890169"/>
          </a:xfrm>
        </p:spPr>
        <p:txBody>
          <a:bodyPr/>
          <a:lstStyle/>
          <a:p>
            <a:pPr>
              <a:lnSpc>
                <a:spcPct val="150000"/>
              </a:lnSpc>
            </a:pPr>
            <a:r>
              <a:rPr lang="en-NZ" sz="1800" dirty="0">
                <a:sym typeface="Wingdings" panose="05000000000000000000" pitchFamily="2" charset="2"/>
              </a:rPr>
              <a:t>Standard gas transmission </a:t>
            </a:r>
            <a:r>
              <a:rPr lang="en-NZ" sz="1800" dirty="0" smtClean="0">
                <a:sym typeface="Wingdings" panose="05000000000000000000" pitchFamily="2" charset="2"/>
              </a:rPr>
              <a:t>products</a:t>
            </a:r>
          </a:p>
          <a:p>
            <a:pPr lvl="1">
              <a:lnSpc>
                <a:spcPct val="150000"/>
              </a:lnSpc>
            </a:pPr>
            <a:r>
              <a:rPr lang="en-NZ" sz="1600" dirty="0" smtClean="0">
                <a:sym typeface="Wingdings" panose="05000000000000000000" pitchFamily="2" charset="2"/>
              </a:rPr>
              <a:t>GTAC </a:t>
            </a:r>
            <a:r>
              <a:rPr lang="en-NZ" sz="1600" dirty="0">
                <a:sym typeface="Wingdings" panose="05000000000000000000" pitchFamily="2" charset="2"/>
              </a:rPr>
              <a:t>s2 Transmission </a:t>
            </a:r>
            <a:r>
              <a:rPr lang="en-NZ" sz="1600" dirty="0" smtClean="0">
                <a:sym typeface="Wingdings" panose="05000000000000000000" pitchFamily="2" charset="2"/>
              </a:rPr>
              <a:t>Services</a:t>
            </a:r>
          </a:p>
          <a:p>
            <a:pPr lvl="1">
              <a:lnSpc>
                <a:spcPct val="150000"/>
              </a:lnSpc>
            </a:pPr>
            <a:r>
              <a:rPr lang="en-NZ" sz="1600" dirty="0" smtClean="0">
                <a:sym typeface="Wingdings" panose="05000000000000000000" pitchFamily="2" charset="2"/>
              </a:rPr>
              <a:t>GTAC </a:t>
            </a:r>
            <a:r>
              <a:rPr lang="en-NZ" sz="1600" dirty="0">
                <a:sym typeface="Wingdings" panose="05000000000000000000" pitchFamily="2" charset="2"/>
              </a:rPr>
              <a:t>s3 Transmission Products and </a:t>
            </a:r>
            <a:r>
              <a:rPr lang="en-NZ" sz="1600" dirty="0" smtClean="0">
                <a:sym typeface="Wingdings" panose="05000000000000000000" pitchFamily="2" charset="2"/>
              </a:rPr>
              <a:t>Zones</a:t>
            </a:r>
            <a:endParaRPr lang="en-NZ" sz="1600" dirty="0">
              <a:sym typeface="Wingdings" panose="05000000000000000000" pitchFamily="2" charset="2"/>
            </a:endParaRPr>
          </a:p>
          <a:p>
            <a:pPr>
              <a:lnSpc>
                <a:spcPct val="150000"/>
              </a:lnSpc>
            </a:pPr>
            <a:r>
              <a:rPr lang="en-NZ" sz="1800" dirty="0">
                <a:sym typeface="Wingdings" panose="05000000000000000000" pitchFamily="2" charset="2"/>
              </a:rPr>
              <a:t>Non-standard gas transmission </a:t>
            </a:r>
            <a:r>
              <a:rPr lang="en-NZ" sz="1800" dirty="0" smtClean="0">
                <a:sym typeface="Wingdings" panose="05000000000000000000" pitchFamily="2" charset="2"/>
              </a:rPr>
              <a:t>products</a:t>
            </a:r>
          </a:p>
          <a:p>
            <a:pPr lvl="1">
              <a:lnSpc>
                <a:spcPct val="150000"/>
              </a:lnSpc>
            </a:pPr>
            <a:r>
              <a:rPr lang="en-NZ" sz="1600" dirty="0" smtClean="0">
                <a:sym typeface="Wingdings" panose="05000000000000000000" pitchFamily="2" charset="2"/>
              </a:rPr>
              <a:t>GTAC </a:t>
            </a:r>
            <a:r>
              <a:rPr lang="en-NZ" sz="1600" dirty="0">
                <a:sym typeface="Wingdings" panose="05000000000000000000" pitchFamily="2" charset="2"/>
              </a:rPr>
              <a:t>s7 Additional Agreements (Supplementary </a:t>
            </a:r>
            <a:r>
              <a:rPr lang="en-NZ" sz="1600" dirty="0" smtClean="0">
                <a:sym typeface="Wingdings" panose="05000000000000000000" pitchFamily="2" charset="2"/>
              </a:rPr>
              <a:t>Agreements </a:t>
            </a:r>
            <a:r>
              <a:rPr lang="en-NZ" sz="1600" dirty="0">
                <a:sym typeface="Wingdings" panose="05000000000000000000" pitchFamily="2" charset="2"/>
              </a:rPr>
              <a:t>and Interruptible </a:t>
            </a:r>
            <a:r>
              <a:rPr lang="en-NZ" sz="1600" dirty="0" smtClean="0">
                <a:sym typeface="Wingdings" panose="05000000000000000000" pitchFamily="2" charset="2"/>
              </a:rPr>
              <a:t>Agreements) </a:t>
            </a:r>
            <a:endParaRPr lang="en-NZ" sz="1600" dirty="0">
              <a:sym typeface="Wingdings" panose="05000000000000000000" pitchFamily="2" charset="2"/>
            </a:endParaRPr>
          </a:p>
          <a:p>
            <a:pPr>
              <a:lnSpc>
                <a:spcPct val="150000"/>
              </a:lnSpc>
            </a:pPr>
            <a:r>
              <a:rPr lang="en-NZ" sz="1800" dirty="0" smtClean="0">
                <a:sym typeface="Wingdings" panose="05000000000000000000" pitchFamily="2" charset="2"/>
              </a:rPr>
              <a:t>Nominations</a:t>
            </a:r>
          </a:p>
          <a:p>
            <a:pPr lvl="1">
              <a:lnSpc>
                <a:spcPct val="150000"/>
              </a:lnSpc>
            </a:pPr>
            <a:r>
              <a:rPr lang="en-NZ" sz="1600" dirty="0" smtClean="0">
                <a:sym typeface="Wingdings" panose="05000000000000000000" pitchFamily="2" charset="2"/>
              </a:rPr>
              <a:t>GTAC </a:t>
            </a:r>
            <a:r>
              <a:rPr lang="en-NZ" sz="1600" dirty="0">
                <a:sym typeface="Wingdings" panose="05000000000000000000" pitchFamily="2" charset="2"/>
              </a:rPr>
              <a:t>s4 </a:t>
            </a:r>
            <a:r>
              <a:rPr lang="en-NZ" sz="1600" dirty="0" smtClean="0">
                <a:sym typeface="Wingdings" panose="05000000000000000000" pitchFamily="2" charset="2"/>
              </a:rPr>
              <a:t>Nominations</a:t>
            </a:r>
            <a:endParaRPr lang="en-NZ" sz="1600" dirty="0">
              <a:sym typeface="Wingdings" panose="05000000000000000000" pitchFamily="2" charset="2"/>
            </a:endParaRPr>
          </a:p>
          <a:p>
            <a:pPr>
              <a:lnSpc>
                <a:spcPct val="150000"/>
              </a:lnSpc>
            </a:pPr>
            <a:endParaRPr lang="en-NZ"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5</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90835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Determining Shipper receipts and deliveries</a:t>
            </a:r>
            <a:endParaRPr lang="en-NZ" dirty="0"/>
          </a:p>
        </p:txBody>
      </p:sp>
      <p:sp>
        <p:nvSpPr>
          <p:cNvPr id="3" name="Content Placeholder 2"/>
          <p:cNvSpPr>
            <a:spLocks noGrp="1"/>
          </p:cNvSpPr>
          <p:nvPr>
            <p:ph idx="1"/>
          </p:nvPr>
        </p:nvSpPr>
        <p:spPr>
          <a:xfrm>
            <a:off x="628650" y="1257300"/>
            <a:ext cx="7886700" cy="3890169"/>
          </a:xfrm>
        </p:spPr>
        <p:txBody>
          <a:bodyPr/>
          <a:lstStyle/>
          <a:p>
            <a:pPr lvl="1">
              <a:lnSpc>
                <a:spcPct val="150000"/>
              </a:lnSpc>
            </a:pPr>
            <a:r>
              <a:rPr lang="en-NZ" sz="1600" dirty="0" smtClean="0">
                <a:sym typeface="Wingdings" panose="05000000000000000000" pitchFamily="2" charset="2"/>
              </a:rPr>
              <a:t>GTAC s6 Energy allocation</a:t>
            </a:r>
            <a:endParaRPr lang="en-NZ"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6</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56749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Pricing Terms</a:t>
            </a:r>
            <a:endParaRPr lang="en-NZ" dirty="0"/>
          </a:p>
        </p:txBody>
      </p:sp>
      <p:sp>
        <p:nvSpPr>
          <p:cNvPr id="3" name="Content Placeholder 2"/>
          <p:cNvSpPr>
            <a:spLocks noGrp="1"/>
          </p:cNvSpPr>
          <p:nvPr>
            <p:ph idx="1"/>
          </p:nvPr>
        </p:nvSpPr>
        <p:spPr>
          <a:xfrm>
            <a:off x="628650" y="1257300"/>
            <a:ext cx="7886700" cy="3890169"/>
          </a:xfrm>
        </p:spPr>
        <p:txBody>
          <a:bodyPr/>
          <a:lstStyle/>
          <a:p>
            <a:pPr lvl="1">
              <a:lnSpc>
                <a:spcPct val="150000"/>
              </a:lnSpc>
            </a:pPr>
            <a:r>
              <a:rPr lang="en-NZ" sz="1600" dirty="0" smtClean="0">
                <a:sym typeface="Wingdings" panose="05000000000000000000" pitchFamily="2" charset="2"/>
              </a:rPr>
              <a:t>GTAC s11 Fees and Charges</a:t>
            </a:r>
            <a:endParaRPr lang="en-NZ"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7</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3207237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System operation</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57300"/>
            <a:ext cx="7886700" cy="3890169"/>
          </a:xfrm>
        </p:spPr>
        <p:txBody>
          <a:bodyPr/>
          <a:lstStyle/>
          <a:p>
            <a:pPr lvl="1">
              <a:lnSpc>
                <a:spcPct val="150000"/>
              </a:lnSpc>
            </a:pPr>
            <a:r>
              <a:rPr lang="en-NZ" sz="1600" dirty="0" smtClean="0">
                <a:sym typeface="Wingdings" panose="05000000000000000000" pitchFamily="2" charset="2"/>
              </a:rPr>
              <a:t>GTAC s5 Energy quantity determination</a:t>
            </a:r>
          </a:p>
          <a:p>
            <a:pPr lvl="1">
              <a:lnSpc>
                <a:spcPct val="150000"/>
              </a:lnSpc>
            </a:pPr>
            <a:r>
              <a:rPr lang="en-NZ" sz="1600" dirty="0" smtClean="0">
                <a:sym typeface="Wingdings" panose="05000000000000000000" pitchFamily="2" charset="2"/>
              </a:rPr>
              <a:t>GTAC s8 Balancing</a:t>
            </a:r>
          </a:p>
          <a:p>
            <a:pPr lvl="1">
              <a:lnSpc>
                <a:spcPct val="150000"/>
              </a:lnSpc>
            </a:pPr>
            <a:r>
              <a:rPr lang="en-NZ" sz="1600" dirty="0" smtClean="0">
                <a:sym typeface="Wingdings" panose="05000000000000000000" pitchFamily="2" charset="2"/>
              </a:rPr>
              <a:t>GTAC s9 Curtailment</a:t>
            </a:r>
          </a:p>
          <a:p>
            <a:pPr lvl="1">
              <a:lnSpc>
                <a:spcPct val="150000"/>
              </a:lnSpc>
            </a:pPr>
            <a:r>
              <a:rPr lang="en-NZ" sz="1600" dirty="0" smtClean="0">
                <a:sym typeface="Wingdings" panose="05000000000000000000" pitchFamily="2" charset="2"/>
              </a:rPr>
              <a:t>GTAC s10 Congestion Management</a:t>
            </a:r>
          </a:p>
          <a:p>
            <a:pPr lvl="1">
              <a:lnSpc>
                <a:spcPct val="150000"/>
              </a:lnSpc>
            </a:pPr>
            <a:r>
              <a:rPr lang="en-NZ" sz="1600" dirty="0" smtClean="0">
                <a:sym typeface="Wingdings" panose="05000000000000000000" pitchFamily="2" charset="2"/>
              </a:rPr>
              <a:t>GTAC s12 Gas Quality</a:t>
            </a:r>
          </a:p>
          <a:p>
            <a:pPr lvl="1">
              <a:lnSpc>
                <a:spcPct val="150000"/>
              </a:lnSpc>
            </a:pPr>
            <a:r>
              <a:rPr lang="en-NZ" sz="1600" dirty="0" smtClean="0">
                <a:sym typeface="Wingdings" panose="05000000000000000000" pitchFamily="2" charset="2"/>
              </a:rPr>
              <a:t>GTAC s13 </a:t>
            </a:r>
            <a:r>
              <a:rPr lang="en-NZ" sz="1600" dirty="0" err="1" smtClean="0">
                <a:sym typeface="Wingdings" panose="05000000000000000000" pitchFamily="2" charset="2"/>
              </a:rPr>
              <a:t>Odorisation</a:t>
            </a:r>
            <a:endParaRPr lang="en-NZ" sz="16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8</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70931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Governance</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57300"/>
            <a:ext cx="7886700" cy="3890169"/>
          </a:xfrm>
        </p:spPr>
        <p:txBody>
          <a:bodyPr/>
          <a:lstStyle/>
          <a:p>
            <a:pPr lvl="1">
              <a:lnSpc>
                <a:spcPct val="150000"/>
              </a:lnSpc>
            </a:pPr>
            <a:r>
              <a:rPr lang="en-NZ" sz="1600" dirty="0" smtClean="0">
                <a:sym typeface="Wingdings" panose="05000000000000000000" pitchFamily="2" charset="2"/>
              </a:rPr>
              <a:t>GTAC s14 Prudential Requirements</a:t>
            </a:r>
          </a:p>
          <a:p>
            <a:pPr lvl="1">
              <a:lnSpc>
                <a:spcPct val="150000"/>
              </a:lnSpc>
            </a:pPr>
            <a:r>
              <a:rPr lang="en-NZ" sz="1600" dirty="0" smtClean="0">
                <a:sym typeface="Wingdings" panose="05000000000000000000" pitchFamily="2" charset="2"/>
              </a:rPr>
              <a:t>GTAC s15 Force Majeure</a:t>
            </a:r>
          </a:p>
          <a:p>
            <a:pPr lvl="1">
              <a:lnSpc>
                <a:spcPct val="150000"/>
              </a:lnSpc>
            </a:pPr>
            <a:r>
              <a:rPr lang="en-NZ" sz="1600" dirty="0" smtClean="0">
                <a:sym typeface="Wingdings" panose="05000000000000000000" pitchFamily="2" charset="2"/>
              </a:rPr>
              <a:t>GTAC s16 Liabilities</a:t>
            </a:r>
          </a:p>
          <a:p>
            <a:pPr lvl="1">
              <a:lnSpc>
                <a:spcPct val="150000"/>
              </a:lnSpc>
            </a:pPr>
            <a:r>
              <a:rPr lang="en-NZ" sz="1600" dirty="0" smtClean="0">
                <a:sym typeface="Wingdings" panose="05000000000000000000" pitchFamily="2" charset="2"/>
              </a:rPr>
              <a:t>GTAC s17 Code Changes</a:t>
            </a:r>
          </a:p>
          <a:p>
            <a:pPr lvl="1">
              <a:lnSpc>
                <a:spcPct val="150000"/>
              </a:lnSpc>
            </a:pPr>
            <a:r>
              <a:rPr lang="en-NZ" sz="1600" dirty="0" smtClean="0">
                <a:sym typeface="Wingdings" panose="05000000000000000000" pitchFamily="2" charset="2"/>
              </a:rPr>
              <a:t>GTAC s18 Dispute Resolution</a:t>
            </a:r>
          </a:p>
          <a:p>
            <a:pPr marL="285739" lvl="1" indent="0">
              <a:lnSpc>
                <a:spcPct val="150000"/>
              </a:lnSpc>
              <a:buNone/>
            </a:pPr>
            <a:endParaRPr lang="en-NZ" sz="16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9</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3962953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 2 Larger Font for fewer wor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13635EC2-A6E6-4B0C-ABB9-43D5A59E2CD0}"/>
    </a:ext>
  </a:extLst>
</a:theme>
</file>

<file path=ppt/theme/theme2.xml><?xml version="1.0" encoding="utf-8"?>
<a:theme xmlns:a="http://schemas.openxmlformats.org/drawingml/2006/main" name="# 3 For &quot;wordy&quo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C27FBD58-D045-49DD-BE2F-FE7F64BCD1CD}"/>
    </a:ext>
  </a:extLst>
</a:theme>
</file>

<file path=ppt/theme/theme3.xml><?xml version="1.0" encoding="utf-8"?>
<a:theme xmlns:a="http://schemas.openxmlformats.org/drawingml/2006/main" name="# 1 GIC Standard Slides">
  <a:themeElements>
    <a:clrScheme name="GIC Shades of the Sea">
      <a:dk1>
        <a:srgbClr val="111111"/>
      </a:dk1>
      <a:lt1>
        <a:srgbClr val="FFFFFF"/>
      </a:lt1>
      <a:dk2>
        <a:srgbClr val="1C1C1C"/>
      </a:dk2>
      <a:lt2>
        <a:srgbClr val="DCDCDC"/>
      </a:lt2>
      <a:accent1>
        <a:srgbClr val="589199"/>
      </a:accent1>
      <a:accent2>
        <a:srgbClr val="B0C4DE"/>
      </a:accent2>
      <a:accent3>
        <a:srgbClr val="FFFFFF"/>
      </a:accent3>
      <a:accent4>
        <a:srgbClr val="DCDCDC"/>
      </a:accent4>
      <a:accent5>
        <a:srgbClr val="5F9EA0"/>
      </a:accent5>
      <a:accent6>
        <a:srgbClr val="85B3B9"/>
      </a:accent6>
      <a:hlink>
        <a:srgbClr val="589199"/>
      </a:hlink>
      <a:folHlink>
        <a:srgbClr val="800080"/>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New GIC</Template>
  <TotalTime>17914</TotalTime>
  <Words>320</Words>
  <Application>Microsoft Office PowerPoint</Application>
  <PresentationFormat>On-screen Show (16:10)</PresentationFormat>
  <Paragraphs>73</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Courier New</vt:lpstr>
      <vt:lpstr>Tahoma</vt:lpstr>
      <vt:lpstr>Times New Roman</vt:lpstr>
      <vt:lpstr>Wingdings</vt:lpstr>
      <vt:lpstr># 2 Larger Font for fewer words</vt:lpstr>
      <vt:lpstr># 3 For "wordy" slides</vt:lpstr>
      <vt:lpstr># 1 GIC Standard Slides</vt:lpstr>
      <vt:lpstr>GTAC assessment</vt:lpstr>
      <vt:lpstr>GTAC assessment process has begun </vt:lpstr>
      <vt:lpstr>… appropriate consultation process…</vt:lpstr>
      <vt:lpstr>Stakeholder submissions</vt:lpstr>
      <vt:lpstr>Gas transmission products </vt:lpstr>
      <vt:lpstr>Determining Shipper receipts and deliveries</vt:lpstr>
      <vt:lpstr>Pricing Terms</vt:lpstr>
      <vt:lpstr>System operation </vt:lpstr>
      <vt:lpstr>Governance </vt:lpstr>
      <vt:lpstr>What will GIC’s assessment compare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Tolmay</dc:creator>
  <cp:lastModifiedBy>Ian Wilson</cp:lastModifiedBy>
  <cp:revision>574</cp:revision>
  <cp:lastPrinted>2017-11-01T17:41:43Z</cp:lastPrinted>
  <dcterms:created xsi:type="dcterms:W3CDTF">2015-10-27T02:00:48Z</dcterms:created>
  <dcterms:modified xsi:type="dcterms:W3CDTF">2017-12-11T19:11:59Z</dcterms:modified>
</cp:coreProperties>
</file>