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3" r:id="rId2"/>
    <p:sldId id="322" r:id="rId3"/>
    <p:sldId id="326" r:id="rId4"/>
    <p:sldId id="306" r:id="rId5"/>
    <p:sldId id="315" r:id="rId6"/>
    <p:sldId id="327" r:id="rId7"/>
    <p:sldId id="324" r:id="rId8"/>
    <p:sldId id="328" r:id="rId9"/>
  </p:sldIdLst>
  <p:sldSz cx="12192000" cy="6858000"/>
  <p:notesSz cx="6797675" cy="9926638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Bryant Bold" panose="020B0503040000020003" pitchFamily="34" charset="0"/>
      <p:bold r:id="rId16"/>
    </p:embeddedFont>
    <p:embeddedFont>
      <p:font typeface="Bryant Regular" panose="020B0503040000020003" pitchFamily="3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4" orient="horz" pos="320">
          <p15:clr>
            <a:srgbClr val="A4A3A4"/>
          </p15:clr>
        </p15:guide>
        <p15:guide id="5" orient="horz" pos="645">
          <p15:clr>
            <a:srgbClr val="A4A3A4"/>
          </p15:clr>
        </p15:guide>
        <p15:guide id="7" pos="7548" userDrawn="1">
          <p15:clr>
            <a:srgbClr val="A4A3A4"/>
          </p15:clr>
        </p15:guide>
        <p15:guide id="8" pos="228" userDrawn="1">
          <p15:clr>
            <a:srgbClr val="A4A3A4"/>
          </p15:clr>
        </p15:guide>
        <p15:guide id="9" orient="horz" pos="35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yler Byers" initials="TB" lastIdx="12" clrIdx="0">
    <p:extLst>
      <p:ext uri="{19B8F6BF-5375-455C-9EA6-DF929625EA0E}">
        <p15:presenceInfo xmlns:p15="http://schemas.microsoft.com/office/powerpoint/2012/main" userId="S-1-5-21-2426453848-4273706875-3323952908-73606" providerId="AD"/>
      </p:ext>
    </p:extLst>
  </p:cmAuthor>
  <p:cmAuthor id="2" name="Graeme Stodart" initials="GS" lastIdx="2" clrIdx="1">
    <p:extLst>
      <p:ext uri="{19B8F6BF-5375-455C-9EA6-DF929625EA0E}">
        <p15:presenceInfo xmlns:p15="http://schemas.microsoft.com/office/powerpoint/2012/main" userId="S-1-5-21-2426453848-4273706875-3323952908-166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438"/>
    <a:srgbClr val="FF8585"/>
    <a:srgbClr val="F3BB90"/>
    <a:srgbClr val="F5F5F5"/>
    <a:srgbClr val="53D5FF"/>
    <a:srgbClr val="83919B"/>
    <a:srgbClr val="C0BAB7"/>
    <a:srgbClr val="D4E1A0"/>
    <a:srgbClr val="F5E07F"/>
    <a:srgbClr val="ECC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55461" autoAdjust="0"/>
  </p:normalViewPr>
  <p:slideViewPr>
    <p:cSldViewPr snapToGrid="0">
      <p:cViewPr varScale="1">
        <p:scale>
          <a:sx n="113" d="100"/>
          <a:sy n="113" d="100"/>
        </p:scale>
        <p:origin x="115" y="365"/>
      </p:cViewPr>
      <p:guideLst>
        <p:guide orient="horz" pos="720"/>
        <p:guide orient="horz" pos="320"/>
        <p:guide orient="horz" pos="645"/>
        <p:guide pos="7548"/>
        <p:guide pos="228"/>
        <p:guide orient="horz" pos="3588"/>
      </p:guideLst>
    </p:cSldViewPr>
  </p:slideViewPr>
  <p:outlineViewPr>
    <p:cViewPr>
      <p:scale>
        <a:sx n="33" d="100"/>
        <a:sy n="33" d="100"/>
      </p:scale>
      <p:origin x="0" y="-387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23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E7B7B-33BC-4D4F-835D-2BE49F93FD2D}" type="datetimeFigureOut">
              <a:rPr lang="en-NZ" smtClean="0"/>
              <a:t>25/08/2017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75D21-7C6F-475D-A2A6-3A5D146C9208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42577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AA2FF-98FD-4046-A5F1-61AC4965C609}" type="datetimeFigureOut">
              <a:rPr lang="en-NZ" smtClean="0"/>
              <a:t>25/08/2017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9B430-CB19-44D3-B46A-6668E035759D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12361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B430-CB19-44D3-B46A-6668E035759D}" type="slidenum">
              <a:rPr lang="en-NZ" smtClean="0"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3144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B430-CB19-44D3-B46A-6668E035759D}" type="slidenum">
              <a:rPr lang="en-NZ" smtClean="0"/>
              <a:t>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5126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B430-CB19-44D3-B46A-6668E035759D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62015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B430-CB19-44D3-B46A-6668E035759D}" type="slidenum">
              <a:rPr lang="en-NZ" smtClean="0"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81392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cto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5451988" cy="6858000"/>
          </a:xfrm>
          <a:prstGeom prst="rect">
            <a:avLst/>
          </a:prstGeom>
          <a:solidFill>
            <a:srgbClr val="072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5451731" y="-4763"/>
            <a:ext cx="6740525" cy="68675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  <a:latin typeface="Bryant Regular" panose="020B0503040000020003" pitchFamily="34" charset="0"/>
              </a:defRPr>
            </a:lvl1pPr>
          </a:lstStyle>
          <a:p>
            <a:r>
              <a:rPr lang="en-NZ" dirty="0"/>
              <a:t>Click icon below to insert picture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77296" y="493713"/>
            <a:ext cx="4897139" cy="211714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None/>
              <a:defRPr sz="5000" kern="4000" cap="all" spc="-100" baseline="0">
                <a:solidFill>
                  <a:schemeClr val="bg1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Presentation</a:t>
            </a:r>
            <a:r>
              <a:rPr lang="en-NZ" dirty="0"/>
              <a:t> title split across lines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277295" y="2730843"/>
            <a:ext cx="4897139" cy="211714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None/>
              <a:defRPr sz="2000" kern="4000" cap="all" spc="-100" baseline="0">
                <a:solidFill>
                  <a:srgbClr val="83919B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NZ" dirty="0"/>
              <a:t>Sub heading if needed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95" y="5869859"/>
            <a:ext cx="2161308" cy="77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3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ctor Divider: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249297" y="6372221"/>
            <a:ext cx="331394" cy="33139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60425" y="1650472"/>
            <a:ext cx="10515600" cy="1609195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6500" kern="0" spc="-100" baseline="0">
                <a:solidFill>
                  <a:srgbClr val="D4E1A0"/>
                </a:solidFill>
                <a:latin typeface="Bryant Bold" panose="020B0503040000020003" pitchFamily="34" charset="0"/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SECTION TITLE</a:t>
            </a:r>
            <a:endParaRPr lang="en-NZ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60425" y="3397208"/>
            <a:ext cx="7160683" cy="501334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70000"/>
              </a:lnSpc>
              <a:buNone/>
              <a:defRPr cap="all" baseline="0">
                <a:solidFill>
                  <a:srgbClr val="D4E1A0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Sub heading</a:t>
            </a:r>
            <a:endParaRPr lang="en-NZ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60425" y="4036083"/>
            <a:ext cx="7160683" cy="872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rgbClr val="D4E1A0"/>
                </a:solidFill>
                <a:latin typeface="Bryant Regular" panose="020B0503040000020003" pitchFamily="34" charset="0"/>
              </a:defRPr>
            </a:lvl1pPr>
            <a:lvl2pPr marL="4572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2pPr>
            <a:lvl3pPr marL="9144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3pPr>
            <a:lvl4pPr marL="13716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4pPr>
            <a:lvl5pPr marL="18288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5pPr>
          </a:lstStyle>
          <a:p>
            <a:pPr lvl="0"/>
            <a:r>
              <a:rPr lang="en-US" dirty="0"/>
              <a:t>Click to add text if required</a:t>
            </a:r>
            <a:endParaRPr lang="en-AU" dirty="0"/>
          </a:p>
        </p:txBody>
      </p:sp>
      <p:pic>
        <p:nvPicPr>
          <p:cNvPr id="11" name="Shape 78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0728061" y="6294958"/>
            <a:ext cx="1251940" cy="5048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D4E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1882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ctor Two Content: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AAC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28418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68657" y="891741"/>
            <a:ext cx="11611344" cy="2205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aseline="0">
                <a:latin typeface="Bryant Regular" panose="020B0503040000020003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type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68657" y="261595"/>
            <a:ext cx="11611344" cy="504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cap="all" baseline="0"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12734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ctor Divider: Gre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249297" y="6372221"/>
            <a:ext cx="331394" cy="33139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solidFill>
                  <a:schemeClr val="bg1"/>
                </a:solidFill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solidFill>
                <a:schemeClr val="bg1"/>
              </a:solidFill>
              <a:latin typeface="Bryant Regular" panose="020B0503040000020003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650472"/>
            <a:ext cx="10515600" cy="1609195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6500" kern="0" spc="-100" baseline="0">
                <a:solidFill>
                  <a:srgbClr val="C0BAB7"/>
                </a:solidFill>
                <a:latin typeface="Bryant Bold" panose="020B0503040000020003" pitchFamily="34" charset="0"/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SECTION TITLE</a:t>
            </a:r>
            <a:endParaRPr lang="en-NZ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3397208"/>
            <a:ext cx="7160683" cy="501334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70000"/>
              </a:lnSpc>
              <a:buNone/>
              <a:defRPr cap="all" baseline="0">
                <a:solidFill>
                  <a:srgbClr val="C0BAB7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Sub heading</a:t>
            </a:r>
            <a:endParaRPr lang="en-NZ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31850" y="4036083"/>
            <a:ext cx="7160683" cy="872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rgbClr val="C0BAB7"/>
                </a:solidFill>
                <a:latin typeface="Bryant Regular" panose="020B0503040000020003" pitchFamily="34" charset="0"/>
              </a:defRPr>
            </a:lvl1pPr>
            <a:lvl2pPr marL="4572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2pPr>
            <a:lvl3pPr marL="9144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3pPr>
            <a:lvl4pPr marL="13716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4pPr>
            <a:lvl5pPr marL="18288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5pPr>
          </a:lstStyle>
          <a:p>
            <a:pPr lvl="0"/>
            <a:r>
              <a:rPr lang="en-US" dirty="0"/>
              <a:t>Click to add text if required</a:t>
            </a:r>
            <a:endParaRPr lang="en-AU" dirty="0"/>
          </a:p>
        </p:txBody>
      </p:sp>
      <p:pic>
        <p:nvPicPr>
          <p:cNvPr id="12" name="Shape 78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0728061" y="6294958"/>
            <a:ext cx="1251940" cy="5048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C0BA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7910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ctor Two Content: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68657" y="891741"/>
            <a:ext cx="11611344" cy="2205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aseline="0">
                <a:latin typeface="Bryant Regular" panose="020B0503040000020003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type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68657" y="261595"/>
            <a:ext cx="11611344" cy="504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cap="all" baseline="0"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83783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2" y="0"/>
            <a:ext cx="12192001" cy="6858000"/>
          </a:xfrm>
          <a:prstGeom prst="rect">
            <a:avLst/>
          </a:prstGeom>
          <a:solidFill>
            <a:srgbClr val="072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3295799" y="2370430"/>
            <a:ext cx="4897139" cy="80538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z="5000" kern="4000" cap="all" spc="-100" baseline="0">
                <a:solidFill>
                  <a:schemeClr val="bg1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584" y="5810865"/>
            <a:ext cx="2161308" cy="77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65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ctor Divider: Blue">
    <p:bg>
      <p:bgPr>
        <a:solidFill>
          <a:srgbClr val="00A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234474" y="6372221"/>
            <a:ext cx="346218" cy="331394"/>
            <a:chOff x="173914" y="6372221"/>
            <a:chExt cx="346218" cy="331394"/>
          </a:xfrm>
        </p:grpSpPr>
        <p:sp>
          <p:nvSpPr>
            <p:cNvPr id="5" name="Oval 4"/>
            <p:cNvSpPr/>
            <p:nvPr userDrawn="1"/>
          </p:nvSpPr>
          <p:spPr>
            <a:xfrm>
              <a:off x="188737" y="6372221"/>
              <a:ext cx="331394" cy="331394"/>
            </a:xfrm>
            <a:prstGeom prst="ellipse">
              <a:avLst/>
            </a:prstGeom>
            <a:solidFill>
              <a:srgbClr val="4CC3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173914" y="6419211"/>
              <a:ext cx="34621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fld id="{65641A44-E7FD-4145-8A13-747FF0E07932}" type="slidenum">
                <a:rPr lang="en-NZ" sz="900" smtClean="0">
                  <a:solidFill>
                    <a:schemeClr val="bg1"/>
                  </a:solidFill>
                  <a:latin typeface="Bryant Regular" panose="020B0503040000020003" pitchFamily="34" charset="0"/>
                </a:rPr>
                <a:pPr algn="ctr"/>
                <a:t>‹#›</a:t>
              </a:fld>
              <a:endParaRPr lang="en-NZ" sz="900" dirty="0">
                <a:solidFill>
                  <a:schemeClr val="bg1"/>
                </a:solidFill>
                <a:latin typeface="Bryant Regular" panose="020B0503040000020003" pitchFamily="34" charset="0"/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650472"/>
            <a:ext cx="10515600" cy="1609195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6500" kern="0" spc="-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Bryant Bold" panose="020B0503040000020003" pitchFamily="34" charset="0"/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SECTION TITLE</a:t>
            </a:r>
            <a:endParaRPr lang="en-NZ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3397208"/>
            <a:ext cx="7160683" cy="501334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70000"/>
              </a:lnSpc>
              <a:buNone/>
              <a:defRPr cap="all" baseline="0">
                <a:solidFill>
                  <a:schemeClr val="accent1">
                    <a:lumMod val="60000"/>
                    <a:lumOff val="40000"/>
                  </a:schemeClr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Sub heading</a:t>
            </a:r>
            <a:endParaRPr lang="en-NZ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31850" y="4036083"/>
            <a:ext cx="7160683" cy="872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Bryant Regular" panose="020B0503040000020003" pitchFamily="34" charset="0"/>
              </a:defRPr>
            </a:lvl1pPr>
            <a:lvl2pPr marL="4572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2pPr>
            <a:lvl3pPr marL="9144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3pPr>
            <a:lvl4pPr marL="13716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4pPr>
            <a:lvl5pPr marL="18288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5pPr>
          </a:lstStyle>
          <a:p>
            <a:pPr lvl="0"/>
            <a:r>
              <a:rPr lang="en-US" dirty="0"/>
              <a:t>Click to add text if required</a:t>
            </a:r>
            <a:endParaRPr lang="en-AU" dirty="0"/>
          </a:p>
        </p:txBody>
      </p:sp>
      <p:pic>
        <p:nvPicPr>
          <p:cNvPr id="12" name="Shape 78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0728061" y="6294958"/>
            <a:ext cx="1251940" cy="5048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53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3110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: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00A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68657" y="891741"/>
            <a:ext cx="11611344" cy="2205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aseline="0">
                <a:latin typeface="Bryant Regular" panose="020B0503040000020003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type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68657" y="261595"/>
            <a:ext cx="11611344" cy="504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cap="all" baseline="0"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54405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ctor Divider: Orange">
    <p:bg>
      <p:bgPr>
        <a:solidFill>
          <a:srgbClr val="E877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1008000" y="3497979"/>
            <a:ext cx="10515600" cy="83435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500" kern="0" spc="-100" baseline="0">
                <a:solidFill>
                  <a:srgbClr val="ED9450"/>
                </a:solidFill>
                <a:latin typeface="Bryant Pro Bold" panose="02000803030000020003" pitchFamily="2" charset="0"/>
                <a:ea typeface="+mj-ea"/>
                <a:cs typeface="+mj-cs"/>
              </a:defRPr>
            </a:lvl1pPr>
          </a:lstStyle>
          <a:p>
            <a:endParaRPr lang="en-NZ" sz="2500" dirty="0">
              <a:latin typeface="Bryant Bold" panose="020B0503040000020003" pitchFamily="34" charset="0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249297" y="6372221"/>
            <a:ext cx="331394" cy="331394"/>
          </a:xfrm>
          <a:prstGeom prst="ellipse">
            <a:avLst/>
          </a:prstGeom>
          <a:solidFill>
            <a:srgbClr val="EFA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solidFill>
                  <a:schemeClr val="bg1"/>
                </a:solidFill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solidFill>
                <a:schemeClr val="bg1"/>
              </a:solidFill>
              <a:latin typeface="Bryant Regular" panose="020B0503040000020003" pitchFamily="34" charset="0"/>
            </a:endParaRPr>
          </a:p>
        </p:txBody>
      </p:sp>
      <p:pic>
        <p:nvPicPr>
          <p:cNvPr id="11" name="Shape 78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0728061" y="6294958"/>
            <a:ext cx="1251940" cy="50485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650472"/>
            <a:ext cx="10515600" cy="1609195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6500" kern="0" spc="-100" baseline="0">
                <a:solidFill>
                  <a:srgbClr val="F3BB90"/>
                </a:solidFill>
                <a:latin typeface="Bryant Bold" panose="020B0503040000020003" pitchFamily="34" charset="0"/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SECTION TITLE</a:t>
            </a:r>
            <a:endParaRPr lang="en-NZ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3397208"/>
            <a:ext cx="7160683" cy="501334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70000"/>
              </a:lnSpc>
              <a:buNone/>
              <a:defRPr cap="all" baseline="0">
                <a:solidFill>
                  <a:srgbClr val="F3BB90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Sub heading</a:t>
            </a:r>
            <a:endParaRPr lang="en-NZ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31850" y="4036083"/>
            <a:ext cx="7160683" cy="872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rgbClr val="F3BB90"/>
                </a:solidFill>
                <a:latin typeface="Bryant Regular" panose="020B0503040000020003" pitchFamily="34" charset="0"/>
              </a:defRPr>
            </a:lvl1pPr>
            <a:lvl2pPr marL="4572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2pPr>
            <a:lvl3pPr marL="9144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3pPr>
            <a:lvl4pPr marL="13716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4pPr>
            <a:lvl5pPr marL="18288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5pPr>
          </a:lstStyle>
          <a:p>
            <a:pPr lvl="0"/>
            <a:r>
              <a:rPr lang="en-US" dirty="0"/>
              <a:t>Click to add text if required</a:t>
            </a:r>
            <a:endParaRPr lang="en-AU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F3B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848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ctor Two Content: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68657" y="891741"/>
            <a:ext cx="11611344" cy="2205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aseline="0">
                <a:latin typeface="Bryant Regular" panose="020B0503040000020003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type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68657" y="261595"/>
            <a:ext cx="11611344" cy="504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cap="all" baseline="0"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5499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ctor Divider: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650472"/>
            <a:ext cx="10515600" cy="1609195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6500" kern="0" spc="-100" baseline="0">
                <a:solidFill>
                  <a:srgbClr val="83919B"/>
                </a:solidFill>
                <a:latin typeface="Bryant Bold" panose="020B0503040000020003" pitchFamily="34" charset="0"/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SECTION TITLE</a:t>
            </a:r>
            <a:endParaRPr lang="en-NZ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3397208"/>
            <a:ext cx="7160683" cy="501334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70000"/>
              </a:lnSpc>
              <a:buNone/>
              <a:defRPr cap="all" baseline="0">
                <a:solidFill>
                  <a:srgbClr val="83919B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Sub heading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31850" y="4036083"/>
            <a:ext cx="7160683" cy="872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rgbClr val="83919B"/>
                </a:solidFill>
                <a:latin typeface="Bryant Regular" panose="020B0503040000020003" pitchFamily="34" charset="0"/>
              </a:defRPr>
            </a:lvl1pPr>
            <a:lvl2pPr marL="4572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2pPr>
            <a:lvl3pPr marL="9144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3pPr>
            <a:lvl4pPr marL="13716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4pPr>
            <a:lvl5pPr marL="18288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5pPr>
          </a:lstStyle>
          <a:p>
            <a:pPr lvl="0"/>
            <a:r>
              <a:rPr lang="en-US" dirty="0"/>
              <a:t>Click to add text if required</a:t>
            </a:r>
            <a:endParaRPr lang="en-AU" dirty="0"/>
          </a:p>
        </p:txBody>
      </p:sp>
      <p:pic>
        <p:nvPicPr>
          <p:cNvPr id="10" name="Shape 78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0728061" y="6294958"/>
            <a:ext cx="1251940" cy="50485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Oval 10"/>
          <p:cNvSpPr/>
          <p:nvPr userDrawn="1"/>
        </p:nvSpPr>
        <p:spPr>
          <a:xfrm>
            <a:off x="249297" y="6372221"/>
            <a:ext cx="331394" cy="33139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solidFill>
                  <a:schemeClr val="bg1"/>
                </a:solidFill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solidFill>
                <a:schemeClr val="bg1"/>
              </a:solidFill>
              <a:latin typeface="Bryant Regular" panose="020B0503040000020003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8391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9600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: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68657" y="891741"/>
            <a:ext cx="11611344" cy="2205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aseline="0">
                <a:latin typeface="Bryant Regular" panose="020B0503040000020003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type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68657" y="261595"/>
            <a:ext cx="11611344" cy="504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cap="all" baseline="0"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432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ctor Divider: Yellow">
    <p:bg>
      <p:bgPr>
        <a:solidFill>
          <a:srgbClr val="ECC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249297" y="6372221"/>
            <a:ext cx="331394" cy="331394"/>
          </a:xfrm>
          <a:prstGeom prst="ellipse">
            <a:avLst/>
          </a:prstGeom>
          <a:solidFill>
            <a:srgbClr val="F2D4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650472"/>
            <a:ext cx="10515600" cy="1609195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6500" kern="0" spc="-100" baseline="0">
                <a:solidFill>
                  <a:srgbClr val="F5E07F"/>
                </a:solidFill>
                <a:latin typeface="Bryant Bold" panose="020B0503040000020003" pitchFamily="34" charset="0"/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SECTION TITLE</a:t>
            </a:r>
            <a:endParaRPr lang="en-NZ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31850" y="3397208"/>
            <a:ext cx="7160683" cy="501334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70000"/>
              </a:lnSpc>
              <a:buNone/>
              <a:defRPr cap="all" baseline="0">
                <a:solidFill>
                  <a:srgbClr val="F5E07F"/>
                </a:solidFill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Sub heading</a:t>
            </a:r>
            <a:endParaRPr lang="en-NZ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31850" y="4036083"/>
            <a:ext cx="7160683" cy="8725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rgbClr val="F5E07F"/>
                </a:solidFill>
                <a:latin typeface="Bryant Regular" panose="020B0503040000020003" pitchFamily="34" charset="0"/>
              </a:defRPr>
            </a:lvl1pPr>
            <a:lvl2pPr marL="4572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2pPr>
            <a:lvl3pPr marL="9144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3pPr>
            <a:lvl4pPr marL="13716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4pPr>
            <a:lvl5pPr marL="1828800" indent="0">
              <a:buNone/>
              <a:defRPr>
                <a:solidFill>
                  <a:schemeClr val="bg2"/>
                </a:solidFill>
                <a:latin typeface="Bryant Regular" panose="020B0503040000020003" pitchFamily="34" charset="0"/>
              </a:defRPr>
            </a:lvl5pPr>
          </a:lstStyle>
          <a:p>
            <a:pPr lvl="0"/>
            <a:r>
              <a:rPr lang="en-US" dirty="0"/>
              <a:t>Click to add text if required</a:t>
            </a:r>
            <a:endParaRPr lang="en-AU" dirty="0"/>
          </a:p>
        </p:txBody>
      </p:sp>
      <p:pic>
        <p:nvPicPr>
          <p:cNvPr id="11" name="Shape 78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0728061" y="6294958"/>
            <a:ext cx="1251940" cy="5048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F5E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48969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ctor Two Content: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34474" y="6419211"/>
            <a:ext cx="34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5641A44-E7FD-4145-8A13-747FF0E07932}" type="slidenum">
              <a:rPr lang="en-NZ" sz="900" smtClean="0">
                <a:latin typeface="Bryant Regular" panose="020B0503040000020003" pitchFamily="34" charset="0"/>
              </a:rPr>
              <a:pPr algn="ctr"/>
              <a:t>‹#›</a:t>
            </a:fld>
            <a:endParaRPr lang="en-NZ" sz="900" dirty="0">
              <a:latin typeface="Bryant Regular" panose="020B0503040000020003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68657" y="891741"/>
            <a:ext cx="11611344" cy="2205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aseline="0">
                <a:latin typeface="Bryant Regular" panose="020B0503040000020003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type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68657" y="261595"/>
            <a:ext cx="11611344" cy="504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cap="all" baseline="0">
                <a:latin typeface="Bryant Bold" panose="020B0503040000020003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6474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393909" y="6415684"/>
            <a:ext cx="6962400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2706" y="6312890"/>
            <a:ext cx="1357295" cy="48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84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5" r:id="rId2"/>
    <p:sldLayoutId id="2147483680" r:id="rId3"/>
    <p:sldLayoutId id="2147483664" r:id="rId4"/>
    <p:sldLayoutId id="2147483684" r:id="rId5"/>
    <p:sldLayoutId id="2147483668" r:id="rId6"/>
    <p:sldLayoutId id="2147483686" r:id="rId7"/>
    <p:sldLayoutId id="2147483662" r:id="rId8"/>
    <p:sldLayoutId id="2147483682" r:id="rId9"/>
    <p:sldLayoutId id="2147483681" r:id="rId10"/>
    <p:sldLayoutId id="2147483677" r:id="rId11"/>
    <p:sldLayoutId id="2147483667" r:id="rId12"/>
    <p:sldLayoutId id="2147483678" r:id="rId13"/>
    <p:sldLayoutId id="2147483687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sz="4000" dirty="0"/>
              <a:t>Hourly Overrun Charge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sz="2800" dirty="0"/>
              <a:t>GTAC Workshop</a:t>
            </a:r>
          </a:p>
          <a:p>
            <a:r>
              <a:rPr lang="en-AU" sz="2800" dirty="0"/>
              <a:t>25 August 2017</a:t>
            </a:r>
          </a:p>
          <a:p>
            <a:endParaRPr lang="en-AU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7341" r="1734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8657" y="3786332"/>
            <a:ext cx="11611344" cy="248730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applicable to Dedicated Delivery Point only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MHQ defined as 1/16 of DNC (unless non-standard agreements stipulated otherwise)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charge imposed when actual gas use exceeds MHQ (fee is 5x excess)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68657" y="3131964"/>
            <a:ext cx="11611344" cy="504825"/>
          </a:xfrm>
        </p:spPr>
        <p:txBody>
          <a:bodyPr/>
          <a:lstStyle/>
          <a:p>
            <a:r>
              <a:rPr lang="en-US" dirty="0"/>
              <a:t>DRAFTED Approach </a:t>
            </a:r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368657" y="395829"/>
            <a:ext cx="11611344" cy="504825"/>
          </a:xfrm>
          <a:prstGeom prst="rect">
            <a:avLst/>
          </a:prstGeom>
        </p:spPr>
        <p:txBody>
          <a:bodyPr l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cap="all" baseline="0">
                <a:solidFill>
                  <a:schemeClr val="tx1"/>
                </a:solidFill>
                <a:latin typeface="Bryant Bold" panose="020B05030400000200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PURPOSE (As UNDERSTOOD)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321221" y="1050197"/>
            <a:ext cx="11611344" cy="87549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Bryant Regular" panose="020B0503040000020003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keep users offtake within physical gas gate/metering limits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to be informed when users deviate significantly from the norm, impacting line pack </a:t>
            </a:r>
          </a:p>
        </p:txBody>
      </p:sp>
    </p:spTree>
    <p:extLst>
      <p:ext uri="{BB962C8B-B14F-4D97-AF65-F5344CB8AC3E}">
        <p14:creationId xmlns:p14="http://schemas.microsoft.com/office/powerpoint/2010/main" val="16277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issue (FOR END USERS and SHIPPERS)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00" y="766800"/>
            <a:ext cx="8802000" cy="573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2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issue (FOR FIRST GAS)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461" y="766420"/>
            <a:ext cx="8801274" cy="573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15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OPtions</a:t>
            </a: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321221" y="1050197"/>
            <a:ext cx="11611344" cy="15846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Bryant Regular" panose="020B0503040000020003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Remove altogether: or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Carve out the smaller Dedicated Delivery Points by adding a proviso that actual hourly offtake is greater than [x]/hr: or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Peg the MHQ to a physical based MHQ referenced in a Schedule rather than DNC based </a:t>
            </a:r>
          </a:p>
        </p:txBody>
      </p:sp>
    </p:spTree>
    <p:extLst>
      <p:ext uri="{BB962C8B-B14F-4D97-AF65-F5344CB8AC3E}">
        <p14:creationId xmlns:p14="http://schemas.microsoft.com/office/powerpoint/2010/main" val="3482392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Results (FOR END USER and SHIPPERs)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00" y="766800"/>
            <a:ext cx="8802000" cy="573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40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Results (FOR FIRST GAS)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00" y="766800"/>
            <a:ext cx="8802000" cy="573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88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SUGGESTED APPROACH</a:t>
            </a: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321221" y="1050197"/>
            <a:ext cx="11611344" cy="875493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Bryant Regular" panose="020B0503040000020003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MHQ for Dedicated Delivery Points that don’t impact line pack defined in a schedule based on physical limits and Hourly Overrun Charges based on this MHQ rather than DNC.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All Dedicated Delivery Points are able to request an Agreed Hourly Profile (no change)</a:t>
            </a:r>
          </a:p>
        </p:txBody>
      </p:sp>
    </p:spTree>
    <p:extLst>
      <p:ext uri="{BB962C8B-B14F-4D97-AF65-F5344CB8AC3E}">
        <p14:creationId xmlns:p14="http://schemas.microsoft.com/office/powerpoint/2010/main" val="4132150106"/>
      </p:ext>
    </p:extLst>
  </p:cSld>
  <p:clrMapOvr>
    <a:masterClrMapping/>
  </p:clrMapOvr>
</p:sld>
</file>

<file path=ppt/theme/theme1.xml><?xml version="1.0" encoding="utf-8"?>
<a:theme xmlns:a="http://schemas.openxmlformats.org/drawingml/2006/main" name="Vector Master">
  <a:themeElements>
    <a:clrScheme name="Vector Colours (June 2016)">
      <a:dk1>
        <a:sysClr val="windowText" lastClr="000000"/>
      </a:dk1>
      <a:lt1>
        <a:sysClr val="window" lastClr="FFFFFF"/>
      </a:lt1>
      <a:dk2>
        <a:srgbClr val="072438"/>
      </a:dk2>
      <a:lt2>
        <a:srgbClr val="516573"/>
      </a:lt2>
      <a:accent1>
        <a:srgbClr val="00A9E0"/>
      </a:accent1>
      <a:accent2>
        <a:srgbClr val="E87722"/>
      </a:accent2>
      <a:accent3>
        <a:srgbClr val="646464"/>
      </a:accent3>
      <a:accent4>
        <a:srgbClr val="ECC200"/>
      </a:accent4>
      <a:accent5>
        <a:srgbClr val="AAC341"/>
      </a:accent5>
      <a:accent6>
        <a:srgbClr val="8E837E"/>
      </a:accent6>
      <a:hlink>
        <a:srgbClr val="00A9C1"/>
      </a:hlink>
      <a:folHlink>
        <a:srgbClr val="E87722"/>
      </a:folHlink>
    </a:clrScheme>
    <a:fontScheme name="Vector">
      <a:majorFont>
        <a:latin typeface="Bryant Bold"/>
        <a:ea typeface=""/>
        <a:cs typeface=""/>
      </a:majorFont>
      <a:minorFont>
        <a:latin typeface="Bryant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FAF24E6-C1AF-4962-85E8-D5A0EC316EA6}" vid="{3303E585-49C7-409A-AC37-FE7D8F6773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Vector presso</Template>
  <TotalTime>2573</TotalTime>
  <Words>197</Words>
  <Application>Microsoft Office PowerPoint</Application>
  <PresentationFormat>Widescreen</PresentationFormat>
  <Paragraphs>25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Wingdings</vt:lpstr>
      <vt:lpstr>Calibri</vt:lpstr>
      <vt:lpstr>Bryant Bold</vt:lpstr>
      <vt:lpstr>Bryant Regular</vt:lpstr>
      <vt:lpstr>Vector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Vector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 Byers</dc:creator>
  <cp:lastModifiedBy>Graeme Stodart</cp:lastModifiedBy>
  <cp:revision>78</cp:revision>
  <cp:lastPrinted>2017-05-11T22:37:20Z</cp:lastPrinted>
  <dcterms:created xsi:type="dcterms:W3CDTF">2017-05-02T21:35:54Z</dcterms:created>
  <dcterms:modified xsi:type="dcterms:W3CDTF">2017-08-24T21:08:05Z</dcterms:modified>
</cp:coreProperties>
</file>