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87" d="100"/>
          <a:sy n="87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425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550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45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740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505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135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95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751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987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2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841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0688D-5FBC-41F8-9051-56865D58DEE0}" type="datetimeFigureOut">
              <a:rPr lang="en-NZ" smtClean="0"/>
              <a:t>16/11/2017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62CA-3052-4422-B10D-C92087C991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85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17 November 2017 GTAC Workshop Agenda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9136" y="1690688"/>
            <a:ext cx="9304663" cy="4765195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GTAC deferred items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Peaking / hourly overruns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Interconnected parties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ERM and D+1 arrangements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Tolerances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Priority rights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Mechanics of extra nominations cycle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Worked examples (trading and incentive charge rebates)</a:t>
            </a:r>
          </a:p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Transitional arrangements for 1 October 2018</a:t>
            </a:r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en-NZ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05321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17 November 2017 GTAC Workshop Agenda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November GTAC Workshop Agenda</dc:title>
  <dc:creator>Ian Wilson</dc:creator>
  <cp:lastModifiedBy>Ian Wilson</cp:lastModifiedBy>
  <cp:revision>2</cp:revision>
  <dcterms:created xsi:type="dcterms:W3CDTF">2017-11-16T04:12:38Z</dcterms:created>
  <dcterms:modified xsi:type="dcterms:W3CDTF">2017-11-16T04:13:50Z</dcterms:modified>
</cp:coreProperties>
</file>