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fntdata" ContentType="application/x-fontdata"/>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p:sldMasterIdLst>
    <p:sldMasterId id="2147483648" r:id="rId1"/>
  </p:sldMasterIdLst>
  <p:notesMasterIdLst>
    <p:notesMasterId r:id="rId25"/>
  </p:notesMasterIdLst>
  <p:handoutMasterIdLst>
    <p:handoutMasterId r:id="rId26"/>
  </p:handoutMasterIdLst>
  <p:sldIdLst>
    <p:sldId id="256" r:id="rId2"/>
    <p:sldId id="442" r:id="rId3"/>
    <p:sldId id="443" r:id="rId4"/>
    <p:sldId id="424" r:id="rId5"/>
    <p:sldId id="425" r:id="rId6"/>
    <p:sldId id="426" r:id="rId7"/>
    <p:sldId id="428" r:id="rId8"/>
    <p:sldId id="427" r:id="rId9"/>
    <p:sldId id="429" r:id="rId10"/>
    <p:sldId id="421" r:id="rId11"/>
    <p:sldId id="430" r:id="rId12"/>
    <p:sldId id="431" r:id="rId13"/>
    <p:sldId id="432" r:id="rId14"/>
    <p:sldId id="433" r:id="rId15"/>
    <p:sldId id="434" r:id="rId16"/>
    <p:sldId id="435" r:id="rId17"/>
    <p:sldId id="436" r:id="rId18"/>
    <p:sldId id="437" r:id="rId19"/>
    <p:sldId id="438" r:id="rId20"/>
    <p:sldId id="439" r:id="rId21"/>
    <p:sldId id="440" r:id="rId22"/>
    <p:sldId id="441" r:id="rId23"/>
    <p:sldId id="354" r:id="rId24"/>
  </p:sldIdLst>
  <p:sldSz cx="9144000" cy="6858000" type="screen4x3"/>
  <p:notesSz cx="6797675" cy="9926638"/>
  <p:embeddedFontLst>
    <p:embeddedFont>
      <p:font typeface="Futura Medium" panose="00000400000000000000" pitchFamily="2" charset="0"/>
      <p:regular r:id="rId27"/>
      <p:bold r:id="rId28"/>
      <p:italic r:id="rId29"/>
      <p:boldItalic r:id="rId30"/>
    </p:embeddedFont>
    <p:embeddedFont>
      <p:font typeface="Futura Bold" panose="00000900000000000000" pitchFamily="2" charset="0"/>
      <p:regular r:id="rId31"/>
    </p:embeddedFont>
    <p:embeddedFont>
      <p:font typeface="Futura Light" panose="00000400000000000000" pitchFamily="2" charset="0"/>
      <p:regular r:id="rId32"/>
    </p:embeddedFont>
  </p:embeddedFont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27">
          <p15:clr>
            <a:srgbClr val="A4A3A4"/>
          </p15:clr>
        </p15:guide>
        <p15:guide id="2" pos="214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ackson, Murray E SNZL-IGA/NC" initials="JMES" lastIdx="1" clrIdx="0">
    <p:extLst>
      <p:ext uri="{19B8F6BF-5375-455C-9EA6-DF929625EA0E}">
        <p15:presenceInfo xmlns:p15="http://schemas.microsoft.com/office/powerpoint/2012/main" userId="S-1-5-21-2025429265-606747145-682003330-27962"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D9D9D9"/>
    <a:srgbClr val="CCE9DB"/>
    <a:srgbClr val="99CDB7"/>
    <a:srgbClr val="66B492"/>
    <a:srgbClr val="339B6E"/>
    <a:srgbClr val="DFD1DE"/>
    <a:srgbClr val="C0A2BD"/>
    <a:srgbClr val="A0749B"/>
    <a:srgbClr val="81457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5994" autoAdjust="0"/>
  </p:normalViewPr>
  <p:slideViewPr>
    <p:cSldViewPr showGuides="1">
      <p:cViewPr varScale="1">
        <p:scale>
          <a:sx n="90" d="100"/>
          <a:sy n="90" d="100"/>
        </p:scale>
        <p:origin x="696"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86" d="100"/>
        <a:sy n="86" d="100"/>
      </p:scale>
      <p:origin x="0" y="0"/>
    </p:cViewPr>
  </p:sorterViewPr>
  <p:notesViewPr>
    <p:cSldViewPr showGuides="1">
      <p:cViewPr varScale="1">
        <p:scale>
          <a:sx n="80" d="100"/>
          <a:sy n="80" d="100"/>
        </p:scale>
        <p:origin x="4014" y="108"/>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33"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font" Target="fonts/font3.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font" Target="fonts/font6.fntdata"/><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font" Target="fonts/font2.fntdata"/><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font" Target="fonts/font5.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font" Target="fonts/font1.fntdata"/><Relationship Id="rId30" Type="http://schemas.openxmlformats.org/officeDocument/2006/relationships/font" Target="fonts/font4.fntdata"/><Relationship Id="rId35"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en-GB" dirty="0">
              <a:latin typeface="Futura Medium" pitchFamily="2" charset="0"/>
            </a:endParaRPr>
          </a:p>
        </p:txBody>
      </p:sp>
      <p:sp>
        <p:nvSpPr>
          <p:cNvPr id="3" name="Date Placeholder 2"/>
          <p:cNvSpPr>
            <a:spLocks noGrp="1"/>
          </p:cNvSpPr>
          <p:nvPr>
            <p:ph type="dt" sz="quarter" idx="1"/>
          </p:nvPr>
        </p:nvSpPr>
        <p:spPr>
          <a:xfrm>
            <a:off x="3850443" y="0"/>
            <a:ext cx="2945659" cy="496332"/>
          </a:xfrm>
          <a:prstGeom prst="rect">
            <a:avLst/>
          </a:prstGeom>
        </p:spPr>
        <p:txBody>
          <a:bodyPr vert="horz" lIns="91440" tIns="45720" rIns="91440" bIns="45720" rtlCol="0"/>
          <a:lstStyle>
            <a:lvl1pPr algn="r">
              <a:defRPr sz="1200"/>
            </a:lvl1pPr>
          </a:lstStyle>
          <a:p>
            <a:fld id="{78688C09-A274-4C07-9395-CBE67C0DE912}" type="datetimeFigureOut">
              <a:rPr lang="en-GB" smtClean="0">
                <a:latin typeface="Futura Medium" pitchFamily="2" charset="0"/>
              </a:rPr>
              <a:pPr/>
              <a:t>26/03/2018</a:t>
            </a:fld>
            <a:endParaRPr lang="en-GB" dirty="0">
              <a:latin typeface="Futura Medium" pitchFamily="2" charset="0"/>
            </a:endParaRPr>
          </a:p>
        </p:txBody>
      </p:sp>
      <p:sp>
        <p:nvSpPr>
          <p:cNvPr id="4" name="Footer Placeholder 3"/>
          <p:cNvSpPr>
            <a:spLocks noGrp="1"/>
          </p:cNvSpPr>
          <p:nvPr>
            <p:ph type="ftr" sz="quarter" idx="2"/>
          </p:nvPr>
        </p:nvSpPr>
        <p:spPr>
          <a:xfrm>
            <a:off x="0" y="9428583"/>
            <a:ext cx="2945659" cy="496332"/>
          </a:xfrm>
          <a:prstGeom prst="rect">
            <a:avLst/>
          </a:prstGeom>
        </p:spPr>
        <p:txBody>
          <a:bodyPr vert="horz" lIns="91440" tIns="45720" rIns="91440" bIns="45720" rtlCol="0" anchor="b"/>
          <a:lstStyle>
            <a:lvl1pPr algn="l">
              <a:defRPr sz="1200"/>
            </a:lvl1pPr>
          </a:lstStyle>
          <a:p>
            <a:endParaRPr lang="en-GB" dirty="0">
              <a:latin typeface="Futura Medium" pitchFamily="2" charset="0"/>
            </a:endParaRPr>
          </a:p>
        </p:txBody>
      </p:sp>
      <p:sp>
        <p:nvSpPr>
          <p:cNvPr id="5" name="Slide Number Placeholder 4"/>
          <p:cNvSpPr>
            <a:spLocks noGrp="1"/>
          </p:cNvSpPr>
          <p:nvPr>
            <p:ph type="sldNum" sz="quarter" idx="3"/>
          </p:nvPr>
        </p:nvSpPr>
        <p:spPr>
          <a:xfrm>
            <a:off x="3850443" y="9428583"/>
            <a:ext cx="2945659" cy="496332"/>
          </a:xfrm>
          <a:prstGeom prst="rect">
            <a:avLst/>
          </a:prstGeom>
        </p:spPr>
        <p:txBody>
          <a:bodyPr vert="horz" lIns="91440" tIns="45720" rIns="91440" bIns="45720" rtlCol="0" anchor="b"/>
          <a:lstStyle>
            <a:lvl1pPr algn="r">
              <a:defRPr sz="1200"/>
            </a:lvl1pPr>
          </a:lstStyle>
          <a:p>
            <a:fld id="{18B005D9-1AAC-4E6D-B9B3-BB8CB4FD9D30}" type="slidenum">
              <a:rPr lang="en-GB" smtClean="0">
                <a:latin typeface="Futura Medium" pitchFamily="2" charset="0"/>
              </a:rPr>
              <a:pPr/>
              <a:t>‹#›</a:t>
            </a:fld>
            <a:endParaRPr lang="en-GB" dirty="0">
              <a:latin typeface="Futura Medium" pitchFamily="2" charset="0"/>
            </a:endParaRPr>
          </a:p>
        </p:txBody>
      </p:sp>
    </p:spTree>
    <p:extLst>
      <p:ext uri="{BB962C8B-B14F-4D97-AF65-F5344CB8AC3E}">
        <p14:creationId xmlns:p14="http://schemas.microsoft.com/office/powerpoint/2010/main" val="296797357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atin typeface="Futura Medium" pitchFamily="2" charset="0"/>
              </a:defRPr>
            </a:lvl1pPr>
          </a:lstStyle>
          <a:p>
            <a:endParaRPr lang="en-GB" dirty="0"/>
          </a:p>
        </p:txBody>
      </p:sp>
      <p:sp>
        <p:nvSpPr>
          <p:cNvPr id="3" name="Date Placeholder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atin typeface="Futura Medium" pitchFamily="2" charset="0"/>
              </a:defRPr>
            </a:lvl1pPr>
          </a:lstStyle>
          <a:p>
            <a:fld id="{E8910CE4-810D-4C84-B7AD-48C304FEA169}" type="datetimeFigureOut">
              <a:rPr lang="en-GB" smtClean="0"/>
              <a:pPr/>
              <a:t>26/03/2018</a:t>
            </a:fld>
            <a:endParaRPr lang="en-GB" dirty="0"/>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79768" y="4715153"/>
            <a:ext cx="5438140" cy="4466987"/>
          </a:xfrm>
          <a:prstGeom prst="rect">
            <a:avLst/>
          </a:prstGeom>
        </p:spPr>
        <p:txBody>
          <a:bodyPr vert="horz" lIns="91440" tIns="45720" rIns="91440" bIns="45720" rtlCol="0">
            <a:normAutofit/>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p>
        </p:txBody>
      </p:sp>
      <p:sp>
        <p:nvSpPr>
          <p:cNvPr id="6" name="Footer Placeholder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atin typeface="Futura Medium" pitchFamily="2" charset="0"/>
              </a:defRPr>
            </a:lvl1pPr>
          </a:lstStyle>
          <a:p>
            <a:endParaRPr lang="en-GB" dirty="0"/>
          </a:p>
        </p:txBody>
      </p:sp>
      <p:sp>
        <p:nvSpPr>
          <p:cNvPr id="7" name="Slide Number Placeholder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atin typeface="Futura Medium" pitchFamily="2" charset="0"/>
              </a:defRPr>
            </a:lvl1pPr>
          </a:lstStyle>
          <a:p>
            <a:fld id="{DE799493-6412-4470-9830-D005B358D66E}" type="slidenum">
              <a:rPr lang="en-GB" smtClean="0"/>
              <a:pPr/>
              <a:t>‹#›</a:t>
            </a:fld>
            <a:endParaRPr lang="en-GB" dirty="0"/>
          </a:p>
        </p:txBody>
      </p:sp>
    </p:spTree>
    <p:extLst>
      <p:ext uri="{BB962C8B-B14F-4D97-AF65-F5344CB8AC3E}">
        <p14:creationId xmlns:p14="http://schemas.microsoft.com/office/powerpoint/2010/main" val="416289371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Futura Medium" pitchFamily="2" charset="0"/>
        <a:ea typeface="+mn-ea"/>
        <a:cs typeface="+mn-cs"/>
      </a:defRPr>
    </a:lvl1pPr>
    <a:lvl2pPr marL="457200" algn="l" defTabSz="914400" rtl="0" eaLnBrk="1" latinLnBrk="0" hangingPunct="1">
      <a:defRPr sz="1200" kern="1200">
        <a:solidFill>
          <a:schemeClr val="tx1"/>
        </a:solidFill>
        <a:latin typeface="Futura Medium"/>
        <a:ea typeface="+mn-ea"/>
        <a:cs typeface="+mn-cs"/>
      </a:defRPr>
    </a:lvl2pPr>
    <a:lvl3pPr marL="914400" algn="l" defTabSz="914400" rtl="0" eaLnBrk="1" latinLnBrk="0" hangingPunct="1">
      <a:defRPr sz="1200" kern="1200">
        <a:solidFill>
          <a:schemeClr val="tx1"/>
        </a:solidFill>
        <a:latin typeface="Futura Medium"/>
        <a:ea typeface="+mn-ea"/>
        <a:cs typeface="+mn-cs"/>
      </a:defRPr>
    </a:lvl3pPr>
    <a:lvl4pPr marL="1371600" algn="l" defTabSz="914400" rtl="0" eaLnBrk="1" latinLnBrk="0" hangingPunct="1">
      <a:defRPr sz="1200" kern="1200">
        <a:solidFill>
          <a:schemeClr val="tx1"/>
        </a:solidFill>
        <a:latin typeface="Futura Medium"/>
        <a:ea typeface="+mn-ea"/>
        <a:cs typeface="+mn-cs"/>
      </a:defRPr>
    </a:lvl4pPr>
    <a:lvl5pPr marL="1828800" algn="l" defTabSz="914400" rtl="0" eaLnBrk="1" latinLnBrk="0" hangingPunct="1">
      <a:defRPr sz="1200" kern="1200">
        <a:solidFill>
          <a:schemeClr val="tx1"/>
        </a:solidFill>
        <a:latin typeface="Futura Medium"/>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latin typeface="Futura Medium" pitchFamily="2" charset="0"/>
            </a:endParaRPr>
          </a:p>
        </p:txBody>
      </p:sp>
      <p:sp>
        <p:nvSpPr>
          <p:cNvPr id="4" name="Slide Number Placeholder 3"/>
          <p:cNvSpPr>
            <a:spLocks noGrp="1"/>
          </p:cNvSpPr>
          <p:nvPr>
            <p:ph type="sldNum" sz="quarter" idx="10"/>
          </p:nvPr>
        </p:nvSpPr>
        <p:spPr/>
        <p:txBody>
          <a:bodyPr/>
          <a:lstStyle/>
          <a:p>
            <a:fld id="{DE799493-6412-4470-9830-D005B358D66E}" type="slidenum">
              <a:rPr lang="en-GB" smtClean="0">
                <a:latin typeface="Futura Medium" pitchFamily="2" charset="0"/>
              </a:rPr>
              <a:pPr/>
              <a:t>1</a:t>
            </a:fld>
            <a:endParaRPr lang="en-GB" dirty="0">
              <a:latin typeface="Futura Medium" pitchFamily="2" charset="0"/>
            </a:endParaRPr>
          </a:p>
        </p:txBody>
      </p:sp>
    </p:spTree>
    <p:extLst>
      <p:ext uri="{BB962C8B-B14F-4D97-AF65-F5344CB8AC3E}">
        <p14:creationId xmlns:p14="http://schemas.microsoft.com/office/powerpoint/2010/main" val="30075961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DE799493-6412-4470-9830-D005B358D66E}" type="slidenum">
              <a:rPr lang="en-GB" smtClean="0"/>
              <a:pPr/>
              <a:t>23</a:t>
            </a:fld>
            <a:endParaRPr lang="en-GB" dirty="0"/>
          </a:p>
        </p:txBody>
      </p:sp>
    </p:spTree>
    <p:extLst>
      <p:ext uri="{BB962C8B-B14F-4D97-AF65-F5344CB8AC3E}">
        <p14:creationId xmlns:p14="http://schemas.microsoft.com/office/powerpoint/2010/main" val="158796823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sp>
        <p:nvSpPr>
          <p:cNvPr id="20" name="Rectangle 19"/>
          <p:cNvSpPr/>
          <p:nvPr userDrawn="1"/>
        </p:nvSpPr>
        <p:spPr bwMode="gray">
          <a:xfrm>
            <a:off x="1" y="4313786"/>
            <a:ext cx="9144000" cy="2544214"/>
          </a:xfrm>
          <a:prstGeom prst="rect">
            <a:avLst/>
          </a:prstGeom>
          <a:solidFill>
            <a:schemeClr val="accent1"/>
          </a:solidFill>
          <a:ln>
            <a:noFill/>
          </a:ln>
        </p:spPr>
        <p:style>
          <a:lnRef idx="2">
            <a:schemeClr val="dk1"/>
          </a:lnRef>
          <a:fillRef idx="1">
            <a:schemeClr val="lt1"/>
          </a:fillRef>
          <a:effectRef idx="0">
            <a:schemeClr val="dk1"/>
          </a:effectRef>
          <a:fontRef idx="minor">
            <a:schemeClr val="dk1"/>
          </a:fontRef>
        </p:style>
        <p:txBody>
          <a:bodyPr rtlCol="0" anchor="ctr"/>
          <a:lstStyle/>
          <a:p>
            <a:pPr algn="ctr"/>
            <a:endParaRPr lang="en-GB" dirty="0">
              <a:solidFill>
                <a:schemeClr val="bg1"/>
              </a:solidFill>
            </a:endParaRPr>
          </a:p>
        </p:txBody>
      </p:sp>
      <p:sp>
        <p:nvSpPr>
          <p:cNvPr id="21" name="Rectangle 20" descr="&lt;Shell Yellow Bar&gt;" title="&lt;Shell Yellow Bar&gt;"/>
          <p:cNvSpPr/>
          <p:nvPr userDrawn="1"/>
        </p:nvSpPr>
        <p:spPr bwMode="gray">
          <a:xfrm>
            <a:off x="1778011" y="761998"/>
            <a:ext cx="1269984" cy="76200"/>
          </a:xfrm>
          <a:prstGeom prst="rect">
            <a:avLst/>
          </a:prstGeom>
          <a:solidFill>
            <a:schemeClr val="accent1"/>
          </a:solidFill>
          <a:ln>
            <a:noFill/>
          </a:ln>
        </p:spPr>
        <p:style>
          <a:lnRef idx="2">
            <a:schemeClr val="dk1"/>
          </a:lnRef>
          <a:fillRef idx="1">
            <a:schemeClr val="lt1"/>
          </a:fillRef>
          <a:effectRef idx="0">
            <a:schemeClr val="dk1"/>
          </a:effectRef>
          <a:fontRef idx="minor">
            <a:schemeClr val="dk1"/>
          </a:fontRef>
        </p:style>
        <p:txBody>
          <a:bodyPr rtlCol="0" anchor="ctr"/>
          <a:lstStyle/>
          <a:p>
            <a:pPr algn="ctr"/>
            <a:endParaRPr lang="en-GB" dirty="0">
              <a:solidFill>
                <a:schemeClr val="tx1"/>
              </a:solidFill>
            </a:endParaRPr>
          </a:p>
        </p:txBody>
      </p:sp>
      <p:pic>
        <p:nvPicPr>
          <p:cNvPr id="22" name="Picture 21" descr="PECTEN.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27000" y="645968"/>
            <a:ext cx="1524000" cy="1524000"/>
          </a:xfrm>
          <a:prstGeom prst="rect">
            <a:avLst/>
          </a:prstGeom>
        </p:spPr>
      </p:pic>
      <p:sp>
        <p:nvSpPr>
          <p:cNvPr id="28" name="Rectangle 2"/>
          <p:cNvSpPr>
            <a:spLocks noGrp="1" noChangeArrowheads="1"/>
          </p:cNvSpPr>
          <p:nvPr userDrawn="1">
            <p:ph type="ctrTitle"/>
          </p:nvPr>
        </p:nvSpPr>
        <p:spPr>
          <a:xfrm>
            <a:off x="1778399" y="954000"/>
            <a:ext cx="6860775" cy="918000"/>
          </a:xfrm>
          <a:noFill/>
          <a:ln>
            <a:noFill/>
          </a:ln>
        </p:spPr>
        <p:txBody>
          <a:bodyPr lIns="0" tIns="0" rIns="0" anchor="ctr" anchorCtr="0"/>
          <a:lstStyle>
            <a:lvl1pPr algn="l" defTabSz="1219170" rtl="0" eaLnBrk="1" latinLnBrk="0" hangingPunct="1">
              <a:lnSpc>
                <a:spcPct val="100000"/>
              </a:lnSpc>
              <a:spcBef>
                <a:spcPct val="0"/>
              </a:spcBef>
              <a:buNone/>
              <a:defRPr lang="en-GB" sz="2400" b="0" kern="1200" cap="none" spc="0" baseline="0" dirty="0">
                <a:solidFill>
                  <a:schemeClr val="tx1"/>
                </a:solidFill>
                <a:latin typeface="+mj-lt"/>
                <a:ea typeface="+mj-ea"/>
                <a:cs typeface="Arial" pitchFamily="34" charset="0"/>
              </a:defRPr>
            </a:lvl1pPr>
          </a:lstStyle>
          <a:p>
            <a:pPr lvl="0" algn="l" defTabSz="1219170" rtl="0" eaLnBrk="1" latinLnBrk="0" hangingPunct="1">
              <a:lnSpc>
                <a:spcPct val="110000"/>
              </a:lnSpc>
              <a:spcBef>
                <a:spcPct val="0"/>
              </a:spcBef>
              <a:buNone/>
            </a:pPr>
            <a:r>
              <a:rPr lang="en-US"/>
              <a:t>Click to edit Master title style</a:t>
            </a:r>
            <a:endParaRPr lang="en-GB" dirty="0"/>
          </a:p>
        </p:txBody>
      </p:sp>
      <p:sp>
        <p:nvSpPr>
          <p:cNvPr id="29" name="Rectangle 3"/>
          <p:cNvSpPr>
            <a:spLocks noGrp="1" noChangeArrowheads="1"/>
          </p:cNvSpPr>
          <p:nvPr userDrawn="1">
            <p:ph type="subTitle" idx="1"/>
          </p:nvPr>
        </p:nvSpPr>
        <p:spPr>
          <a:xfrm>
            <a:off x="1778399" y="3317925"/>
            <a:ext cx="6860775" cy="748800"/>
          </a:xfrm>
        </p:spPr>
        <p:txBody>
          <a:bodyPr anchor="b" anchorCtr="0"/>
          <a:lstStyle>
            <a:lvl1pPr marL="0" indent="0" algn="l" defTabSz="357708" rtl="0" eaLnBrk="1" latinLnBrk="0" hangingPunct="1">
              <a:lnSpc>
                <a:spcPct val="100000"/>
              </a:lnSpc>
              <a:spcBef>
                <a:spcPct val="0"/>
              </a:spcBef>
              <a:spcAft>
                <a:spcPts val="0"/>
              </a:spcAft>
              <a:buClr>
                <a:schemeClr val="accent2"/>
              </a:buClr>
              <a:buSzPct val="85000"/>
              <a:buFont typeface="Wingdings" pitchFamily="2" charset="2"/>
              <a:buNone/>
              <a:defRPr lang="en-GB" sz="1800" kern="1200" baseline="0" dirty="0">
                <a:solidFill>
                  <a:schemeClr val="tx1"/>
                </a:solidFill>
                <a:latin typeface="+mn-lt"/>
                <a:ea typeface="+mn-ea"/>
                <a:cs typeface="Arial" pitchFamily="34" charset="0"/>
              </a:defRPr>
            </a:lvl1pPr>
          </a:lstStyle>
          <a:p>
            <a:r>
              <a:rPr lang="en-US"/>
              <a:t>Click to edit Master subtitle style</a:t>
            </a:r>
            <a:endParaRPr lang="en-GB" dirty="0"/>
          </a:p>
        </p:txBody>
      </p:sp>
      <p:sp>
        <p:nvSpPr>
          <p:cNvPr id="32" name="Text Placeholder 31"/>
          <p:cNvSpPr>
            <a:spLocks noGrp="1"/>
          </p:cNvSpPr>
          <p:nvPr userDrawn="1">
            <p:ph type="body" sz="quarter" idx="10" hasCustomPrompt="1"/>
          </p:nvPr>
        </p:nvSpPr>
        <p:spPr>
          <a:xfrm>
            <a:off x="1778400" y="4585016"/>
            <a:ext cx="5857896" cy="237600"/>
          </a:xfrm>
        </p:spPr>
        <p:txBody>
          <a:bodyPr anchor="t" anchorCtr="0"/>
          <a:lstStyle>
            <a:lvl1pPr>
              <a:buNone/>
              <a:defRPr lang="en-GB" sz="1400" kern="1200" baseline="0" dirty="0">
                <a:solidFill>
                  <a:schemeClr val="tx1"/>
                </a:solidFill>
                <a:latin typeface="+mj-lt"/>
                <a:ea typeface="+mn-ea"/>
                <a:cs typeface="+mn-cs"/>
              </a:defRPr>
            </a:lvl1pPr>
          </a:lstStyle>
          <a:p>
            <a:pPr marL="0" lvl="0" indent="0" algn="l" defTabSz="357708" rtl="0" eaLnBrk="1" latinLnBrk="0" hangingPunct="1">
              <a:lnSpc>
                <a:spcPct val="100000"/>
              </a:lnSpc>
              <a:spcBef>
                <a:spcPts val="0"/>
              </a:spcBef>
              <a:spcAft>
                <a:spcPts val="800"/>
              </a:spcAft>
              <a:buClr>
                <a:schemeClr val="accent2"/>
              </a:buClr>
              <a:buSzPct val="85000"/>
              <a:buFont typeface="Wingdings" pitchFamily="2" charset="2"/>
              <a:buNone/>
            </a:pPr>
            <a:r>
              <a:rPr lang="en-GB" dirty="0"/>
              <a:t>Click to insert Author’s Name</a:t>
            </a:r>
          </a:p>
        </p:txBody>
      </p:sp>
      <p:sp>
        <p:nvSpPr>
          <p:cNvPr id="33" name="Text Placeholder 31"/>
          <p:cNvSpPr>
            <a:spLocks noGrp="1"/>
          </p:cNvSpPr>
          <p:nvPr userDrawn="1">
            <p:ph type="body" sz="quarter" idx="11" hasCustomPrompt="1"/>
          </p:nvPr>
        </p:nvSpPr>
        <p:spPr>
          <a:xfrm>
            <a:off x="1778400" y="4838620"/>
            <a:ext cx="5857896" cy="237600"/>
          </a:xfrm>
        </p:spPr>
        <p:txBody>
          <a:bodyPr anchor="t" anchorCtr="0"/>
          <a:lstStyle>
            <a:lvl1pPr>
              <a:buNone/>
              <a:defRPr lang="en-GB" sz="1400" kern="1200" baseline="0" dirty="0">
                <a:solidFill>
                  <a:schemeClr val="tx1"/>
                </a:solidFill>
                <a:latin typeface="+mn-lt"/>
                <a:ea typeface="+mn-ea"/>
                <a:cs typeface="+mn-cs"/>
              </a:defRPr>
            </a:lvl1pPr>
          </a:lstStyle>
          <a:p>
            <a:pPr marL="0" lvl="0" indent="0" algn="l" defTabSz="357708" rtl="0" eaLnBrk="1" latinLnBrk="0" hangingPunct="1">
              <a:lnSpc>
                <a:spcPct val="100000"/>
              </a:lnSpc>
              <a:spcBef>
                <a:spcPts val="0"/>
              </a:spcBef>
              <a:spcAft>
                <a:spcPts val="800"/>
              </a:spcAft>
              <a:buClr>
                <a:schemeClr val="accent2"/>
              </a:buClr>
              <a:buSzPct val="85000"/>
              <a:buFont typeface="Wingdings" pitchFamily="2" charset="2"/>
              <a:buNone/>
            </a:pPr>
            <a:r>
              <a:rPr lang="en-GB" dirty="0"/>
              <a:t>Click to insert Role in Organisation</a:t>
            </a:r>
          </a:p>
        </p:txBody>
      </p:sp>
      <p:sp>
        <p:nvSpPr>
          <p:cNvPr id="102" name="Text Box 11" descr="&lt;COMPANY_NAME&gt;" title="&lt;COMPANY_NAME&gt;"/>
          <p:cNvSpPr txBox="1">
            <a:spLocks noChangeArrowheads="1"/>
          </p:cNvSpPr>
          <p:nvPr userDrawn="1"/>
        </p:nvSpPr>
        <p:spPr bwMode="auto">
          <a:xfrm>
            <a:off x="507889" y="6478119"/>
            <a:ext cx="2285554" cy="237744"/>
          </a:xfrm>
          <a:prstGeom prst="rect">
            <a:avLst/>
          </a:prstGeom>
          <a:noFill/>
          <a:ln w="9525" algn="ctr">
            <a:noFill/>
            <a:miter lim="800000"/>
            <a:headEnd/>
            <a:tailEnd/>
          </a:ln>
          <a:effectLst/>
        </p:spPr>
        <p:txBody>
          <a:bodyPr wrap="none" lIns="0" tIns="0" rIns="0" anchor="t" anchorCtr="0">
            <a:noAutofit/>
          </a:bodyPr>
          <a:lstStyle/>
          <a:p>
            <a:pPr>
              <a:defRPr/>
            </a:pPr>
            <a:r>
              <a:rPr lang="en-GB" sz="800" dirty="0">
                <a:solidFill>
                  <a:schemeClr val="tx1"/>
                </a:solidFill>
                <a:latin typeface="+mn-lt"/>
                <a:cs typeface="Arial" pitchFamily="34" charset="0"/>
              </a:rPr>
              <a:t>Copyright of Shell Taranaki Limited</a:t>
            </a:r>
          </a:p>
        </p:txBody>
      </p:sp>
      <p:sp>
        <p:nvSpPr>
          <p:cNvPr id="103" name="Rectangle 6" descr="Rectangle 6"/>
          <p:cNvSpPr>
            <a:spLocks noGrp="1" noChangeArrowheads="1"/>
          </p:cNvSpPr>
          <p:nvPr>
            <p:ph type="sldNum" sz="quarter" idx="4"/>
          </p:nvPr>
        </p:nvSpPr>
        <p:spPr bwMode="auto">
          <a:xfrm>
            <a:off x="8377584" y="6478119"/>
            <a:ext cx="266673" cy="237744"/>
          </a:xfrm>
          <a:prstGeom prst="rect">
            <a:avLst/>
          </a:prstGeom>
          <a:noFill/>
          <a:ln w="9525">
            <a:noFill/>
            <a:miter lim="800000"/>
            <a:headEnd/>
            <a:tailEnd/>
          </a:ln>
          <a:effectLst/>
        </p:spPr>
        <p:txBody>
          <a:bodyPr vert="horz" wrap="none" lIns="0" tIns="0" rIns="0" bIns="45720" numCol="1" anchor="t" anchorCtr="0" compatLnSpc="1">
            <a:prstTxWarp prst="textNoShape">
              <a:avLst/>
            </a:prstTxWarp>
          </a:bodyPr>
          <a:lstStyle>
            <a:lvl1pPr algn="r">
              <a:defRPr sz="800">
                <a:solidFill>
                  <a:schemeClr val="tx1"/>
                </a:solidFill>
                <a:latin typeface="+mn-lt"/>
                <a:cs typeface="Arial" pitchFamily="34" charset="0"/>
              </a:defRPr>
            </a:lvl1pPr>
          </a:lstStyle>
          <a:p>
            <a:fld id="{D32BAE6A-B452-4007-8177-56DD051636F9}" type="slidenum">
              <a:rPr lang="en-GB" smtClean="0"/>
              <a:pPr/>
              <a:t>‹#›</a:t>
            </a:fld>
            <a:endParaRPr lang="en-GB" dirty="0"/>
          </a:p>
        </p:txBody>
      </p:sp>
      <p:sp>
        <p:nvSpPr>
          <p:cNvPr id="104" name="Rectangle 4" descr="Rectangle 4"/>
          <p:cNvSpPr>
            <a:spLocks noGrp="1" noChangeArrowheads="1"/>
          </p:cNvSpPr>
          <p:nvPr>
            <p:ph type="dt" sz="half" idx="2"/>
          </p:nvPr>
        </p:nvSpPr>
        <p:spPr bwMode="auto">
          <a:xfrm>
            <a:off x="7203687" y="6478119"/>
            <a:ext cx="1080000" cy="237744"/>
          </a:xfrm>
          <a:prstGeom prst="rect">
            <a:avLst/>
          </a:prstGeom>
          <a:noFill/>
          <a:ln w="9525">
            <a:noFill/>
            <a:miter lim="800000"/>
            <a:headEnd/>
            <a:tailEnd/>
          </a:ln>
          <a:effectLst/>
        </p:spPr>
        <p:txBody>
          <a:bodyPr vert="horz" wrap="none" lIns="0" tIns="0" rIns="0" bIns="45720" numCol="1" anchor="t" anchorCtr="0" compatLnSpc="1">
            <a:prstTxWarp prst="textNoShape">
              <a:avLst/>
            </a:prstTxWarp>
          </a:bodyPr>
          <a:lstStyle>
            <a:lvl1pPr algn="ctr">
              <a:defRPr sz="800">
                <a:solidFill>
                  <a:schemeClr val="tx1"/>
                </a:solidFill>
                <a:latin typeface="+mn-lt"/>
                <a:cs typeface="Arial" pitchFamily="34" charset="0"/>
              </a:defRPr>
            </a:lvl1pPr>
          </a:lstStyle>
          <a:p>
            <a:r>
              <a:rPr lang="en-GB" dirty="0"/>
              <a:t>Date Month 2016</a:t>
            </a:r>
          </a:p>
        </p:txBody>
      </p:sp>
      <p:sp>
        <p:nvSpPr>
          <p:cNvPr id="105" name="Rectangle 5"/>
          <p:cNvSpPr>
            <a:spLocks noGrp="1" noChangeArrowheads="1"/>
          </p:cNvSpPr>
          <p:nvPr>
            <p:ph type="ftr" sz="quarter" idx="3"/>
          </p:nvPr>
        </p:nvSpPr>
        <p:spPr bwMode="auto">
          <a:xfrm>
            <a:off x="2923673" y="6478119"/>
            <a:ext cx="3300663" cy="237744"/>
          </a:xfrm>
          <a:prstGeom prst="rect">
            <a:avLst/>
          </a:prstGeom>
          <a:noFill/>
          <a:ln w="9525">
            <a:noFill/>
            <a:miter lim="800000"/>
            <a:headEnd/>
            <a:tailEnd/>
          </a:ln>
          <a:effectLst/>
        </p:spPr>
        <p:txBody>
          <a:bodyPr vert="horz" wrap="square" lIns="0" tIns="0" rIns="0" bIns="45720" numCol="1" anchor="t" anchorCtr="0" compatLnSpc="1">
            <a:prstTxWarp prst="textNoShape">
              <a:avLst/>
            </a:prstTxWarp>
          </a:bodyPr>
          <a:lstStyle>
            <a:lvl1pPr algn="ctr">
              <a:defRPr sz="800">
                <a:solidFill>
                  <a:schemeClr val="tx1"/>
                </a:solidFill>
                <a:latin typeface="+mn-lt"/>
                <a:cs typeface="Arial" pitchFamily="34" charset="0"/>
              </a:defRPr>
            </a:lvl1pPr>
          </a:lstStyle>
          <a:p>
            <a:pPr>
              <a:defRPr/>
            </a:pPr>
            <a:r>
              <a:rPr lang="en-GB" dirty="0"/>
              <a:t>Footer</a:t>
            </a:r>
          </a:p>
        </p:txBody>
      </p:sp>
      <p:sp>
        <p:nvSpPr>
          <p:cNvPr id="15" name="TextBox 14" descr="CONFIDENTIAL_TAG_0xFFEE"/>
          <p:cNvSpPr txBox="1"/>
          <p:nvPr userDrawn="1"/>
        </p:nvSpPr>
        <p:spPr bwMode="auto">
          <a:xfrm>
            <a:off x="6156796" y="6480471"/>
            <a:ext cx="1079500" cy="169277"/>
          </a:xfrm>
          <a:prstGeom prst="rect">
            <a:avLst/>
          </a:prstGeom>
          <a:noFill/>
          <a:ln w="9525" algn="ctr">
            <a:noFill/>
            <a:miter lim="800000"/>
            <a:headEnd/>
            <a:tailEnd/>
          </a:ln>
          <a:effectLst>
            <a:glow>
              <a:srgbClr val="000000"/>
            </a:glow>
          </a:effectLst>
        </p:spPr>
        <p:txBody>
          <a:bodyPr vert="horz" wrap="square" lIns="0" tIns="0" rIns="0" bIns="45720" numCol="1" rtlCol="0" anchor="t" anchorCtr="0" compatLnSpc="1">
            <a:prstTxWarp prst="textNoShape">
              <a:avLst/>
            </a:prstTxWarp>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dirty="0">
                <a:ln>
                  <a:noFill/>
                </a:ln>
                <a:solidFill>
                  <a:schemeClr val="accent2"/>
                </a:solidFill>
                <a:effectLst/>
                <a:uLnTx/>
                <a:uFillTx/>
                <a:latin typeface="Futura Medium" pitchFamily="2" charset="0"/>
                <a:ea typeface="+mn-ea"/>
                <a:cs typeface="+mn-cs"/>
              </a:rPr>
              <a:t>RESTRICTED</a:t>
            </a:r>
          </a:p>
        </p:txBody>
      </p:sp>
    </p:spTree>
  </p:cSld>
  <p:clrMapOvr>
    <a:masterClrMapping/>
  </p:clrMapOvr>
  <p:transition/>
  <p:extLst mod="1">
    <p:ext uri="{DCECCB84-F9BA-43D5-87BE-67443E8EF086}">
      <p15:sldGuideLst xmlns:p15="http://schemas.microsoft.com/office/powerpoint/2012/main"/>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4 Graphs">
    <p:spTree>
      <p:nvGrpSpPr>
        <p:cNvPr id="1" name=""/>
        <p:cNvGrpSpPr/>
        <p:nvPr/>
      </p:nvGrpSpPr>
      <p:grpSpPr>
        <a:xfrm>
          <a:off x="0" y="0"/>
          <a:ext cx="0" cy="0"/>
          <a:chOff x="0" y="0"/>
          <a:chExt cx="0" cy="0"/>
        </a:xfrm>
      </p:grpSpPr>
      <p:sp>
        <p:nvSpPr>
          <p:cNvPr id="67" name="Content Placeholder 51"/>
          <p:cNvSpPr>
            <a:spLocks noGrp="1"/>
          </p:cNvSpPr>
          <p:nvPr>
            <p:ph sz="quarter" idx="29" hasCustomPrompt="1"/>
          </p:nvPr>
        </p:nvSpPr>
        <p:spPr>
          <a:xfrm>
            <a:off x="504000" y="6150323"/>
            <a:ext cx="8118641" cy="147993"/>
          </a:xfrm>
        </p:spPr>
        <p:txBody>
          <a:bodyPr wrap="square">
            <a:noAutofit/>
          </a:bodyPr>
          <a:lstStyle>
            <a:lvl1pPr>
              <a:defRPr sz="700" baseline="0">
                <a:solidFill>
                  <a:schemeClr val="tx1"/>
                </a:solidFill>
                <a:latin typeface="+mn-lt"/>
              </a:defRPr>
            </a:lvl1pPr>
          </a:lstStyle>
          <a:p>
            <a:pPr lvl="0"/>
            <a:r>
              <a:rPr lang="en-GB" dirty="0"/>
              <a:t>CLICK TO EDIT SOURCE</a:t>
            </a:r>
          </a:p>
        </p:txBody>
      </p:sp>
      <p:sp>
        <p:nvSpPr>
          <p:cNvPr id="32" name="Rectangle 2"/>
          <p:cNvSpPr>
            <a:spLocks noGrp="1" noChangeArrowheads="1"/>
          </p:cNvSpPr>
          <p:nvPr>
            <p:ph type="title"/>
          </p:nvPr>
        </p:nvSpPr>
        <p:spPr bwMode="auto">
          <a:xfrm>
            <a:off x="504825" y="728663"/>
            <a:ext cx="8132199" cy="755650"/>
          </a:xfrm>
          <a:prstGeom prst="rect">
            <a:avLst/>
          </a:prstGeom>
          <a:noFill/>
          <a:ln w="9525" algn="ctr">
            <a:noFill/>
            <a:miter lim="800000"/>
            <a:headEnd/>
            <a:tailEnd/>
          </a:ln>
        </p:spPr>
        <p:txBody>
          <a:bodyPr vert="horz" wrap="square" lIns="0" tIns="0" rIns="0" bIns="0" numCol="1" anchor="t" anchorCtr="0" compatLnSpc="1">
            <a:prstTxWarp prst="textNoShape">
              <a:avLst/>
            </a:prstTxWarp>
          </a:bodyPr>
          <a:lstStyle>
            <a:lvl1pPr>
              <a:defRPr lang="en-GB" noProof="0" dirty="0" smtClean="0"/>
            </a:lvl1pPr>
          </a:lstStyle>
          <a:p>
            <a:pPr lvl="0"/>
            <a:r>
              <a:rPr lang="en-US" noProof="0"/>
              <a:t>Click to edit Master title style</a:t>
            </a:r>
            <a:endParaRPr lang="en-GB" noProof="0" dirty="0"/>
          </a:p>
        </p:txBody>
      </p:sp>
      <p:sp>
        <p:nvSpPr>
          <p:cNvPr id="39" name="Content Placeholder 51"/>
          <p:cNvSpPr>
            <a:spLocks noGrp="1"/>
          </p:cNvSpPr>
          <p:nvPr>
            <p:ph sz="quarter" idx="45" hasCustomPrompt="1"/>
          </p:nvPr>
        </p:nvSpPr>
        <p:spPr>
          <a:xfrm>
            <a:off x="504000" y="4267484"/>
            <a:ext cx="3907003" cy="219740"/>
          </a:xfrm>
        </p:spPr>
        <p:txBody>
          <a:bodyPr vert="horz" wrap="square" lIns="0" tIns="0" rIns="0" bIns="0" rtlCol="0">
            <a:spAutoFit/>
          </a:bodyPr>
          <a:lstStyle>
            <a:lvl1pPr>
              <a:defRPr lang="nl-NL" sz="1200" kern="1200" baseline="0" dirty="0">
                <a:solidFill>
                  <a:schemeClr val="tx1"/>
                </a:solidFill>
                <a:latin typeface="+mn-lt"/>
                <a:ea typeface="+mn-ea"/>
                <a:cs typeface="+mn-cs"/>
              </a:defRPr>
            </a:lvl1pPr>
          </a:lstStyle>
          <a:p>
            <a:pPr marL="0" lvl="0" indent="0" algn="l" defTabSz="914400" rtl="0" eaLnBrk="1" latinLnBrk="0" hangingPunct="1">
              <a:lnSpc>
                <a:spcPct val="119000"/>
              </a:lnSpc>
              <a:spcBef>
                <a:spcPts val="0"/>
              </a:spcBef>
              <a:spcAft>
                <a:spcPts val="0"/>
              </a:spcAft>
              <a:buClr>
                <a:srgbClr val="F7D117"/>
              </a:buClr>
              <a:buSzPct val="120000"/>
              <a:buFont typeface="Wingdings" pitchFamily="2" charset="2"/>
              <a:buNone/>
            </a:pPr>
            <a:r>
              <a:rPr lang="en-GB" dirty="0"/>
              <a:t>Click to edit Unit of measure</a:t>
            </a:r>
          </a:p>
        </p:txBody>
      </p:sp>
      <p:sp>
        <p:nvSpPr>
          <p:cNvPr id="40" name="Content Placeholder 51"/>
          <p:cNvSpPr>
            <a:spLocks noGrp="1"/>
          </p:cNvSpPr>
          <p:nvPr>
            <p:ph sz="quarter" idx="46" hasCustomPrompt="1"/>
          </p:nvPr>
        </p:nvSpPr>
        <p:spPr>
          <a:xfrm>
            <a:off x="504000" y="3932521"/>
            <a:ext cx="3907003" cy="219740"/>
          </a:xfrm>
        </p:spPr>
        <p:txBody>
          <a:bodyPr vert="horz" wrap="square" lIns="0" tIns="0" rIns="0" bIns="0" rtlCol="0">
            <a:spAutoFit/>
          </a:bodyPr>
          <a:lstStyle>
            <a:lvl1pPr>
              <a:defRPr lang="nl-NL" sz="1200" kern="1200" cap="none" baseline="0" dirty="0">
                <a:solidFill>
                  <a:schemeClr val="tx1"/>
                </a:solidFill>
                <a:latin typeface="+mj-lt"/>
                <a:ea typeface="+mn-ea"/>
                <a:cs typeface="+mn-cs"/>
              </a:defRPr>
            </a:lvl1pPr>
          </a:lstStyle>
          <a:p>
            <a:pPr marL="0" lvl="0" indent="0" algn="l" defTabSz="914400" rtl="0" eaLnBrk="1" latinLnBrk="0" hangingPunct="1">
              <a:lnSpc>
                <a:spcPct val="119000"/>
              </a:lnSpc>
              <a:spcBef>
                <a:spcPts val="0"/>
              </a:spcBef>
              <a:spcAft>
                <a:spcPts val="0"/>
              </a:spcAft>
              <a:buClr>
                <a:srgbClr val="F7D117"/>
              </a:buClr>
              <a:buSzPct val="120000"/>
              <a:buFont typeface="Wingdings" pitchFamily="2" charset="2"/>
              <a:buNone/>
            </a:pPr>
            <a:r>
              <a:rPr lang="en-GB" dirty="0"/>
              <a:t>CHART TITLE APPEARS HERE</a:t>
            </a:r>
          </a:p>
        </p:txBody>
      </p:sp>
      <p:cxnSp>
        <p:nvCxnSpPr>
          <p:cNvPr id="41" name="Straight Connector 40"/>
          <p:cNvCxnSpPr/>
          <p:nvPr userDrawn="1"/>
        </p:nvCxnSpPr>
        <p:spPr>
          <a:xfrm flipV="1">
            <a:off x="504000" y="4209292"/>
            <a:ext cx="3907003" cy="1836"/>
          </a:xfrm>
          <a:prstGeom prst="line">
            <a:avLst/>
          </a:prstGeom>
          <a:ln w="50800">
            <a:solidFill>
              <a:schemeClr val="bg2"/>
            </a:solidFill>
          </a:ln>
        </p:spPr>
        <p:style>
          <a:lnRef idx="1">
            <a:schemeClr val="accent1"/>
          </a:lnRef>
          <a:fillRef idx="0">
            <a:schemeClr val="accent1"/>
          </a:fillRef>
          <a:effectRef idx="0">
            <a:schemeClr val="accent1"/>
          </a:effectRef>
          <a:fontRef idx="minor">
            <a:schemeClr val="tx1"/>
          </a:fontRef>
        </p:style>
      </p:cxnSp>
      <p:sp>
        <p:nvSpPr>
          <p:cNvPr id="42" name="Chart Placeholder 16"/>
          <p:cNvSpPr>
            <a:spLocks noGrp="1"/>
          </p:cNvSpPr>
          <p:nvPr>
            <p:ph type="chart" sz="quarter" idx="47"/>
          </p:nvPr>
        </p:nvSpPr>
        <p:spPr>
          <a:xfrm>
            <a:off x="504000" y="4524139"/>
            <a:ext cx="3907003" cy="1606497"/>
          </a:xfrm>
        </p:spPr>
        <p:txBody>
          <a:bodyPr>
            <a:normAutofit/>
          </a:bodyPr>
          <a:lstStyle>
            <a:lvl1pPr>
              <a:defRPr sz="1200">
                <a:solidFill>
                  <a:schemeClr val="tx1"/>
                </a:solidFill>
                <a:latin typeface="+mn-lt"/>
              </a:defRPr>
            </a:lvl1pPr>
          </a:lstStyle>
          <a:p>
            <a:r>
              <a:rPr lang="en-US"/>
              <a:t>Click icon to add chart</a:t>
            </a:r>
            <a:endParaRPr lang="nl-NL" dirty="0"/>
          </a:p>
        </p:txBody>
      </p:sp>
      <p:cxnSp>
        <p:nvCxnSpPr>
          <p:cNvPr id="43" name="Straight Connector 42"/>
          <p:cNvCxnSpPr/>
          <p:nvPr userDrawn="1"/>
        </p:nvCxnSpPr>
        <p:spPr>
          <a:xfrm>
            <a:off x="504000" y="6032737"/>
            <a:ext cx="3907003" cy="3672"/>
          </a:xfrm>
          <a:prstGeom prst="line">
            <a:avLst/>
          </a:prstGeom>
          <a:ln w="15875">
            <a:solidFill>
              <a:schemeClr val="bg1"/>
            </a:solidFill>
          </a:ln>
        </p:spPr>
        <p:style>
          <a:lnRef idx="1">
            <a:schemeClr val="accent1"/>
          </a:lnRef>
          <a:fillRef idx="0">
            <a:schemeClr val="accent1"/>
          </a:fillRef>
          <a:effectRef idx="0">
            <a:schemeClr val="accent1"/>
          </a:effectRef>
          <a:fontRef idx="minor">
            <a:schemeClr val="tx1"/>
          </a:fontRef>
        </p:style>
      </p:cxnSp>
      <p:sp>
        <p:nvSpPr>
          <p:cNvPr id="99" name="Content Placeholder 51"/>
          <p:cNvSpPr>
            <a:spLocks noGrp="1"/>
          </p:cNvSpPr>
          <p:nvPr>
            <p:ph sz="quarter" idx="54" hasCustomPrompt="1"/>
          </p:nvPr>
        </p:nvSpPr>
        <p:spPr>
          <a:xfrm>
            <a:off x="504000" y="1905335"/>
            <a:ext cx="3907003" cy="219740"/>
          </a:xfrm>
        </p:spPr>
        <p:txBody>
          <a:bodyPr vert="horz" wrap="square" lIns="0" tIns="0" rIns="0" bIns="0" rtlCol="0">
            <a:spAutoFit/>
          </a:bodyPr>
          <a:lstStyle>
            <a:lvl1pPr>
              <a:defRPr lang="nl-NL" sz="1200" kern="1200" baseline="0" dirty="0">
                <a:solidFill>
                  <a:schemeClr val="tx1"/>
                </a:solidFill>
                <a:latin typeface="+mn-lt"/>
                <a:ea typeface="+mn-ea"/>
                <a:cs typeface="+mn-cs"/>
              </a:defRPr>
            </a:lvl1pPr>
          </a:lstStyle>
          <a:p>
            <a:pPr marL="0" lvl="0" indent="0" algn="l" defTabSz="914400" rtl="0" eaLnBrk="1" latinLnBrk="0" hangingPunct="1">
              <a:lnSpc>
                <a:spcPct val="119000"/>
              </a:lnSpc>
              <a:spcBef>
                <a:spcPts val="0"/>
              </a:spcBef>
              <a:spcAft>
                <a:spcPts val="0"/>
              </a:spcAft>
              <a:buClr>
                <a:srgbClr val="F7D117"/>
              </a:buClr>
              <a:buSzPct val="120000"/>
              <a:buFont typeface="Wingdings" pitchFamily="2" charset="2"/>
              <a:buNone/>
            </a:pPr>
            <a:r>
              <a:rPr lang="en-GB" dirty="0"/>
              <a:t>Click to edit Unit of measure</a:t>
            </a:r>
          </a:p>
        </p:txBody>
      </p:sp>
      <p:sp>
        <p:nvSpPr>
          <p:cNvPr id="100" name="Content Placeholder 51"/>
          <p:cNvSpPr>
            <a:spLocks noGrp="1"/>
          </p:cNvSpPr>
          <p:nvPr>
            <p:ph sz="quarter" idx="55" hasCustomPrompt="1"/>
          </p:nvPr>
        </p:nvSpPr>
        <p:spPr>
          <a:xfrm>
            <a:off x="504000" y="1570372"/>
            <a:ext cx="3907003" cy="219740"/>
          </a:xfrm>
        </p:spPr>
        <p:txBody>
          <a:bodyPr vert="horz" wrap="square" lIns="0" tIns="0" rIns="0" bIns="0" rtlCol="0">
            <a:spAutoFit/>
          </a:bodyPr>
          <a:lstStyle>
            <a:lvl1pPr>
              <a:defRPr lang="nl-NL" sz="1200" kern="1200" cap="none" baseline="0" dirty="0">
                <a:solidFill>
                  <a:schemeClr val="tx1"/>
                </a:solidFill>
                <a:latin typeface="+mj-lt"/>
                <a:ea typeface="+mn-ea"/>
                <a:cs typeface="+mn-cs"/>
              </a:defRPr>
            </a:lvl1pPr>
          </a:lstStyle>
          <a:p>
            <a:pPr marL="0" lvl="0" indent="0" algn="l" defTabSz="914400" rtl="0" eaLnBrk="1" latinLnBrk="0" hangingPunct="1">
              <a:lnSpc>
                <a:spcPct val="119000"/>
              </a:lnSpc>
              <a:spcBef>
                <a:spcPts val="0"/>
              </a:spcBef>
              <a:spcAft>
                <a:spcPts val="0"/>
              </a:spcAft>
              <a:buClr>
                <a:srgbClr val="F7D117"/>
              </a:buClr>
              <a:buSzPct val="120000"/>
              <a:buFont typeface="Wingdings" pitchFamily="2" charset="2"/>
              <a:buNone/>
            </a:pPr>
            <a:r>
              <a:rPr lang="en-GB" dirty="0"/>
              <a:t>CHART TITLE APPEARS HERE</a:t>
            </a:r>
          </a:p>
        </p:txBody>
      </p:sp>
      <p:cxnSp>
        <p:nvCxnSpPr>
          <p:cNvPr id="101" name="Straight Connector 100"/>
          <p:cNvCxnSpPr/>
          <p:nvPr userDrawn="1"/>
        </p:nvCxnSpPr>
        <p:spPr>
          <a:xfrm flipV="1">
            <a:off x="504000" y="1847143"/>
            <a:ext cx="3907003" cy="1836"/>
          </a:xfrm>
          <a:prstGeom prst="line">
            <a:avLst/>
          </a:prstGeom>
          <a:ln w="50800">
            <a:solidFill>
              <a:schemeClr val="bg2"/>
            </a:solidFill>
          </a:ln>
        </p:spPr>
        <p:style>
          <a:lnRef idx="1">
            <a:schemeClr val="accent1"/>
          </a:lnRef>
          <a:fillRef idx="0">
            <a:schemeClr val="accent1"/>
          </a:fillRef>
          <a:effectRef idx="0">
            <a:schemeClr val="accent1"/>
          </a:effectRef>
          <a:fontRef idx="minor">
            <a:schemeClr val="tx1"/>
          </a:fontRef>
        </p:style>
      </p:cxnSp>
      <p:sp>
        <p:nvSpPr>
          <p:cNvPr id="102" name="Chart Placeholder 16"/>
          <p:cNvSpPr>
            <a:spLocks noGrp="1"/>
          </p:cNvSpPr>
          <p:nvPr>
            <p:ph type="chart" sz="quarter" idx="56"/>
          </p:nvPr>
        </p:nvSpPr>
        <p:spPr>
          <a:xfrm>
            <a:off x="504000" y="2161990"/>
            <a:ext cx="3907003" cy="1606497"/>
          </a:xfrm>
        </p:spPr>
        <p:txBody>
          <a:bodyPr>
            <a:normAutofit/>
          </a:bodyPr>
          <a:lstStyle>
            <a:lvl1pPr>
              <a:defRPr sz="1200">
                <a:solidFill>
                  <a:schemeClr val="tx1"/>
                </a:solidFill>
                <a:latin typeface="+mn-lt"/>
              </a:defRPr>
            </a:lvl1pPr>
          </a:lstStyle>
          <a:p>
            <a:r>
              <a:rPr lang="en-US"/>
              <a:t>Click icon to add chart</a:t>
            </a:r>
            <a:endParaRPr lang="nl-NL" dirty="0"/>
          </a:p>
        </p:txBody>
      </p:sp>
      <p:cxnSp>
        <p:nvCxnSpPr>
          <p:cNvPr id="103" name="Straight Connector 102"/>
          <p:cNvCxnSpPr/>
          <p:nvPr userDrawn="1"/>
        </p:nvCxnSpPr>
        <p:spPr>
          <a:xfrm>
            <a:off x="504000" y="3670588"/>
            <a:ext cx="3907003" cy="3672"/>
          </a:xfrm>
          <a:prstGeom prst="line">
            <a:avLst/>
          </a:prstGeom>
          <a:ln w="15875">
            <a:solidFill>
              <a:schemeClr val="bg1"/>
            </a:solidFill>
          </a:ln>
        </p:spPr>
        <p:style>
          <a:lnRef idx="1">
            <a:schemeClr val="accent1"/>
          </a:lnRef>
          <a:fillRef idx="0">
            <a:schemeClr val="accent1"/>
          </a:fillRef>
          <a:effectRef idx="0">
            <a:schemeClr val="accent1"/>
          </a:effectRef>
          <a:fontRef idx="minor">
            <a:schemeClr val="tx1"/>
          </a:fontRef>
        </p:style>
      </p:cxnSp>
      <p:sp>
        <p:nvSpPr>
          <p:cNvPr id="104" name="Content Placeholder 51"/>
          <p:cNvSpPr>
            <a:spLocks noGrp="1"/>
          </p:cNvSpPr>
          <p:nvPr>
            <p:ph sz="quarter" idx="57" hasCustomPrompt="1"/>
          </p:nvPr>
        </p:nvSpPr>
        <p:spPr>
          <a:xfrm>
            <a:off x="4715804" y="4267484"/>
            <a:ext cx="3923371" cy="219740"/>
          </a:xfrm>
        </p:spPr>
        <p:txBody>
          <a:bodyPr vert="horz" wrap="square" lIns="0" tIns="0" rIns="0" bIns="0" rtlCol="0">
            <a:spAutoFit/>
          </a:bodyPr>
          <a:lstStyle>
            <a:lvl1pPr>
              <a:defRPr lang="nl-NL" sz="1200" kern="1200" baseline="0" dirty="0">
                <a:solidFill>
                  <a:schemeClr val="tx1"/>
                </a:solidFill>
                <a:latin typeface="+mn-lt"/>
                <a:ea typeface="+mn-ea"/>
                <a:cs typeface="+mn-cs"/>
              </a:defRPr>
            </a:lvl1pPr>
          </a:lstStyle>
          <a:p>
            <a:pPr marL="0" lvl="0" indent="0" algn="l" defTabSz="914400" rtl="0" eaLnBrk="1" latinLnBrk="0" hangingPunct="1">
              <a:lnSpc>
                <a:spcPct val="119000"/>
              </a:lnSpc>
              <a:spcBef>
                <a:spcPts val="0"/>
              </a:spcBef>
              <a:spcAft>
                <a:spcPts val="0"/>
              </a:spcAft>
              <a:buClr>
                <a:srgbClr val="F7D117"/>
              </a:buClr>
              <a:buSzPct val="120000"/>
              <a:buFont typeface="Wingdings" pitchFamily="2" charset="2"/>
              <a:buNone/>
            </a:pPr>
            <a:r>
              <a:rPr lang="en-GB" dirty="0"/>
              <a:t>Click to edit Unit of measure</a:t>
            </a:r>
          </a:p>
        </p:txBody>
      </p:sp>
      <p:sp>
        <p:nvSpPr>
          <p:cNvPr id="105" name="Content Placeholder 51"/>
          <p:cNvSpPr>
            <a:spLocks noGrp="1"/>
          </p:cNvSpPr>
          <p:nvPr>
            <p:ph sz="quarter" idx="58" hasCustomPrompt="1"/>
          </p:nvPr>
        </p:nvSpPr>
        <p:spPr>
          <a:xfrm>
            <a:off x="4715804" y="3932521"/>
            <a:ext cx="3923371" cy="219740"/>
          </a:xfrm>
        </p:spPr>
        <p:txBody>
          <a:bodyPr vert="horz" wrap="square" lIns="0" tIns="0" rIns="0" bIns="0" rtlCol="0">
            <a:spAutoFit/>
          </a:bodyPr>
          <a:lstStyle>
            <a:lvl1pPr>
              <a:defRPr lang="nl-NL" sz="1200" kern="1200" cap="none" baseline="0" dirty="0">
                <a:solidFill>
                  <a:schemeClr val="tx1"/>
                </a:solidFill>
                <a:latin typeface="+mj-lt"/>
                <a:ea typeface="+mn-ea"/>
                <a:cs typeface="+mn-cs"/>
              </a:defRPr>
            </a:lvl1pPr>
          </a:lstStyle>
          <a:p>
            <a:pPr marL="0" lvl="0" indent="0" algn="l" defTabSz="914400" rtl="0" eaLnBrk="1" latinLnBrk="0" hangingPunct="1">
              <a:lnSpc>
                <a:spcPct val="119000"/>
              </a:lnSpc>
              <a:spcBef>
                <a:spcPts val="0"/>
              </a:spcBef>
              <a:spcAft>
                <a:spcPts val="0"/>
              </a:spcAft>
              <a:buClr>
                <a:srgbClr val="F7D117"/>
              </a:buClr>
              <a:buSzPct val="120000"/>
              <a:buFont typeface="Wingdings" pitchFamily="2" charset="2"/>
              <a:buNone/>
            </a:pPr>
            <a:r>
              <a:rPr lang="en-GB" dirty="0"/>
              <a:t>CHART TITLE APPEARS HERE</a:t>
            </a:r>
          </a:p>
        </p:txBody>
      </p:sp>
      <p:cxnSp>
        <p:nvCxnSpPr>
          <p:cNvPr id="106" name="Straight Connector 105"/>
          <p:cNvCxnSpPr/>
          <p:nvPr userDrawn="1"/>
        </p:nvCxnSpPr>
        <p:spPr>
          <a:xfrm flipV="1">
            <a:off x="4715804" y="4209292"/>
            <a:ext cx="3923371" cy="1836"/>
          </a:xfrm>
          <a:prstGeom prst="line">
            <a:avLst/>
          </a:prstGeom>
          <a:ln w="50800">
            <a:solidFill>
              <a:schemeClr val="bg2"/>
            </a:solidFill>
          </a:ln>
        </p:spPr>
        <p:style>
          <a:lnRef idx="1">
            <a:schemeClr val="accent1"/>
          </a:lnRef>
          <a:fillRef idx="0">
            <a:schemeClr val="accent1"/>
          </a:fillRef>
          <a:effectRef idx="0">
            <a:schemeClr val="accent1"/>
          </a:effectRef>
          <a:fontRef idx="minor">
            <a:schemeClr val="tx1"/>
          </a:fontRef>
        </p:style>
      </p:cxnSp>
      <p:sp>
        <p:nvSpPr>
          <p:cNvPr id="107" name="Chart Placeholder 16"/>
          <p:cNvSpPr>
            <a:spLocks noGrp="1"/>
          </p:cNvSpPr>
          <p:nvPr>
            <p:ph type="chart" sz="quarter" idx="59"/>
          </p:nvPr>
        </p:nvSpPr>
        <p:spPr>
          <a:xfrm>
            <a:off x="4715804" y="4524139"/>
            <a:ext cx="3923371" cy="1606497"/>
          </a:xfrm>
        </p:spPr>
        <p:txBody>
          <a:bodyPr>
            <a:normAutofit/>
          </a:bodyPr>
          <a:lstStyle>
            <a:lvl1pPr>
              <a:defRPr sz="1200">
                <a:solidFill>
                  <a:schemeClr val="tx1"/>
                </a:solidFill>
                <a:latin typeface="+mn-lt"/>
              </a:defRPr>
            </a:lvl1pPr>
          </a:lstStyle>
          <a:p>
            <a:r>
              <a:rPr lang="en-US"/>
              <a:t>Click icon to add chart</a:t>
            </a:r>
            <a:endParaRPr lang="nl-NL" dirty="0"/>
          </a:p>
        </p:txBody>
      </p:sp>
      <p:cxnSp>
        <p:nvCxnSpPr>
          <p:cNvPr id="108" name="Straight Connector 107"/>
          <p:cNvCxnSpPr/>
          <p:nvPr userDrawn="1"/>
        </p:nvCxnSpPr>
        <p:spPr>
          <a:xfrm>
            <a:off x="4715804" y="6032737"/>
            <a:ext cx="3923371" cy="3672"/>
          </a:xfrm>
          <a:prstGeom prst="line">
            <a:avLst/>
          </a:prstGeom>
          <a:ln w="15875">
            <a:solidFill>
              <a:schemeClr val="bg1"/>
            </a:solidFill>
          </a:ln>
        </p:spPr>
        <p:style>
          <a:lnRef idx="1">
            <a:schemeClr val="accent1"/>
          </a:lnRef>
          <a:fillRef idx="0">
            <a:schemeClr val="accent1"/>
          </a:fillRef>
          <a:effectRef idx="0">
            <a:schemeClr val="accent1"/>
          </a:effectRef>
          <a:fontRef idx="minor">
            <a:schemeClr val="tx1"/>
          </a:fontRef>
        </p:style>
      </p:cxnSp>
      <p:sp>
        <p:nvSpPr>
          <p:cNvPr id="109" name="Content Placeholder 51"/>
          <p:cNvSpPr>
            <a:spLocks noGrp="1"/>
          </p:cNvSpPr>
          <p:nvPr>
            <p:ph sz="quarter" idx="60" hasCustomPrompt="1"/>
          </p:nvPr>
        </p:nvSpPr>
        <p:spPr>
          <a:xfrm>
            <a:off x="4715804" y="1905335"/>
            <a:ext cx="3923371" cy="219740"/>
          </a:xfrm>
        </p:spPr>
        <p:txBody>
          <a:bodyPr vert="horz" wrap="square" lIns="0" tIns="0" rIns="0" bIns="0" rtlCol="0">
            <a:spAutoFit/>
          </a:bodyPr>
          <a:lstStyle>
            <a:lvl1pPr>
              <a:defRPr lang="nl-NL" sz="1200" kern="1200" baseline="0" dirty="0">
                <a:solidFill>
                  <a:schemeClr val="tx1"/>
                </a:solidFill>
                <a:latin typeface="+mn-lt"/>
                <a:ea typeface="+mn-ea"/>
                <a:cs typeface="+mn-cs"/>
              </a:defRPr>
            </a:lvl1pPr>
          </a:lstStyle>
          <a:p>
            <a:pPr marL="0" lvl="0" indent="0" algn="l" defTabSz="914400" rtl="0" eaLnBrk="1" latinLnBrk="0" hangingPunct="1">
              <a:lnSpc>
                <a:spcPct val="119000"/>
              </a:lnSpc>
              <a:spcBef>
                <a:spcPts val="0"/>
              </a:spcBef>
              <a:spcAft>
                <a:spcPts val="0"/>
              </a:spcAft>
              <a:buClr>
                <a:srgbClr val="F7D117"/>
              </a:buClr>
              <a:buSzPct val="120000"/>
              <a:buFont typeface="Wingdings" pitchFamily="2" charset="2"/>
              <a:buNone/>
            </a:pPr>
            <a:r>
              <a:rPr lang="en-GB" dirty="0"/>
              <a:t>Click to edit Unit of measure</a:t>
            </a:r>
          </a:p>
        </p:txBody>
      </p:sp>
      <p:sp>
        <p:nvSpPr>
          <p:cNvPr id="110" name="Content Placeholder 51"/>
          <p:cNvSpPr>
            <a:spLocks noGrp="1"/>
          </p:cNvSpPr>
          <p:nvPr>
            <p:ph sz="quarter" idx="61" hasCustomPrompt="1"/>
          </p:nvPr>
        </p:nvSpPr>
        <p:spPr>
          <a:xfrm>
            <a:off x="4715804" y="1570372"/>
            <a:ext cx="3923371" cy="219740"/>
          </a:xfrm>
        </p:spPr>
        <p:txBody>
          <a:bodyPr vert="horz" wrap="square" lIns="0" tIns="0" rIns="0" bIns="0" rtlCol="0">
            <a:spAutoFit/>
          </a:bodyPr>
          <a:lstStyle>
            <a:lvl1pPr>
              <a:defRPr lang="nl-NL" sz="1200" kern="1200" cap="none" baseline="0" dirty="0">
                <a:solidFill>
                  <a:schemeClr val="tx1"/>
                </a:solidFill>
                <a:latin typeface="+mj-lt"/>
                <a:ea typeface="+mn-ea"/>
                <a:cs typeface="+mn-cs"/>
              </a:defRPr>
            </a:lvl1pPr>
          </a:lstStyle>
          <a:p>
            <a:pPr marL="0" lvl="0" indent="0" algn="l" defTabSz="914400" rtl="0" eaLnBrk="1" latinLnBrk="0" hangingPunct="1">
              <a:lnSpc>
                <a:spcPct val="119000"/>
              </a:lnSpc>
              <a:spcBef>
                <a:spcPts val="0"/>
              </a:spcBef>
              <a:spcAft>
                <a:spcPts val="0"/>
              </a:spcAft>
              <a:buClr>
                <a:srgbClr val="F7D117"/>
              </a:buClr>
              <a:buSzPct val="120000"/>
              <a:buFont typeface="Wingdings" pitchFamily="2" charset="2"/>
              <a:buNone/>
            </a:pPr>
            <a:r>
              <a:rPr lang="en-GB" dirty="0"/>
              <a:t>CHART TITLE APPEARS HERE</a:t>
            </a:r>
          </a:p>
        </p:txBody>
      </p:sp>
      <p:cxnSp>
        <p:nvCxnSpPr>
          <p:cNvPr id="111" name="Straight Connector 110"/>
          <p:cNvCxnSpPr/>
          <p:nvPr userDrawn="1"/>
        </p:nvCxnSpPr>
        <p:spPr>
          <a:xfrm flipV="1">
            <a:off x="4715804" y="1847143"/>
            <a:ext cx="3923371" cy="1836"/>
          </a:xfrm>
          <a:prstGeom prst="line">
            <a:avLst/>
          </a:prstGeom>
          <a:ln w="50800">
            <a:solidFill>
              <a:schemeClr val="bg2"/>
            </a:solidFill>
          </a:ln>
        </p:spPr>
        <p:style>
          <a:lnRef idx="1">
            <a:schemeClr val="accent1"/>
          </a:lnRef>
          <a:fillRef idx="0">
            <a:schemeClr val="accent1"/>
          </a:fillRef>
          <a:effectRef idx="0">
            <a:schemeClr val="accent1"/>
          </a:effectRef>
          <a:fontRef idx="minor">
            <a:schemeClr val="tx1"/>
          </a:fontRef>
        </p:style>
      </p:cxnSp>
      <p:sp>
        <p:nvSpPr>
          <p:cNvPr id="112" name="Chart Placeholder 16"/>
          <p:cNvSpPr>
            <a:spLocks noGrp="1"/>
          </p:cNvSpPr>
          <p:nvPr>
            <p:ph type="chart" sz="quarter" idx="62"/>
          </p:nvPr>
        </p:nvSpPr>
        <p:spPr>
          <a:xfrm>
            <a:off x="4715804" y="2161990"/>
            <a:ext cx="3923371" cy="1606497"/>
          </a:xfrm>
        </p:spPr>
        <p:txBody>
          <a:bodyPr>
            <a:normAutofit/>
          </a:bodyPr>
          <a:lstStyle>
            <a:lvl1pPr>
              <a:defRPr sz="1200">
                <a:solidFill>
                  <a:schemeClr val="tx1"/>
                </a:solidFill>
                <a:latin typeface="+mn-lt"/>
              </a:defRPr>
            </a:lvl1pPr>
          </a:lstStyle>
          <a:p>
            <a:r>
              <a:rPr lang="en-US"/>
              <a:t>Click icon to add chart</a:t>
            </a:r>
            <a:endParaRPr lang="nl-NL" dirty="0"/>
          </a:p>
        </p:txBody>
      </p:sp>
      <p:cxnSp>
        <p:nvCxnSpPr>
          <p:cNvPr id="113" name="Straight Connector 112"/>
          <p:cNvCxnSpPr/>
          <p:nvPr userDrawn="1"/>
        </p:nvCxnSpPr>
        <p:spPr>
          <a:xfrm>
            <a:off x="4715804" y="3670588"/>
            <a:ext cx="3923371" cy="3672"/>
          </a:xfrm>
          <a:prstGeom prst="line">
            <a:avLst/>
          </a:prstGeom>
          <a:ln w="15875">
            <a:solidFill>
              <a:schemeClr val="bg1"/>
            </a:solidFill>
          </a:ln>
        </p:spPr>
        <p:style>
          <a:lnRef idx="1">
            <a:schemeClr val="accent1"/>
          </a:lnRef>
          <a:fillRef idx="0">
            <a:schemeClr val="accent1"/>
          </a:fillRef>
          <a:effectRef idx="0">
            <a:schemeClr val="accent1"/>
          </a:effectRef>
          <a:fontRef idx="minor">
            <a:schemeClr val="tx1"/>
          </a:fontRef>
        </p:style>
      </p:cxnSp>
      <p:sp>
        <p:nvSpPr>
          <p:cNvPr id="28" name="Rectangle 6" descr="Rectangle 6"/>
          <p:cNvSpPr>
            <a:spLocks noGrp="1" noChangeArrowheads="1"/>
          </p:cNvSpPr>
          <p:nvPr>
            <p:ph type="sldNum" sz="quarter" idx="4"/>
          </p:nvPr>
        </p:nvSpPr>
        <p:spPr bwMode="auto">
          <a:xfrm>
            <a:off x="8377584" y="6478119"/>
            <a:ext cx="266673" cy="237744"/>
          </a:xfrm>
          <a:prstGeom prst="rect">
            <a:avLst/>
          </a:prstGeom>
          <a:noFill/>
          <a:ln w="9525">
            <a:noFill/>
            <a:miter lim="800000"/>
            <a:headEnd/>
            <a:tailEnd/>
          </a:ln>
          <a:effectLst/>
        </p:spPr>
        <p:txBody>
          <a:bodyPr vert="horz" wrap="none" lIns="0" tIns="0" rIns="0" bIns="45720" numCol="1" anchor="t" anchorCtr="0" compatLnSpc="1">
            <a:prstTxWarp prst="textNoShape">
              <a:avLst/>
            </a:prstTxWarp>
          </a:bodyPr>
          <a:lstStyle>
            <a:lvl1pPr algn="r">
              <a:defRPr sz="800">
                <a:solidFill>
                  <a:schemeClr val="tx1"/>
                </a:solidFill>
                <a:latin typeface="+mn-lt"/>
                <a:cs typeface="Arial" pitchFamily="34" charset="0"/>
              </a:defRPr>
            </a:lvl1pPr>
          </a:lstStyle>
          <a:p>
            <a:fld id="{D32BAE6A-B452-4007-8177-56DD051636F9}" type="slidenum">
              <a:rPr lang="en-GB" smtClean="0"/>
              <a:pPr/>
              <a:t>‹#›</a:t>
            </a:fld>
            <a:endParaRPr lang="en-GB" dirty="0"/>
          </a:p>
        </p:txBody>
      </p:sp>
      <p:sp>
        <p:nvSpPr>
          <p:cNvPr id="33" name="Rectangle 4" descr="Rectangle 4"/>
          <p:cNvSpPr>
            <a:spLocks noGrp="1" noChangeArrowheads="1"/>
          </p:cNvSpPr>
          <p:nvPr>
            <p:ph type="dt" sz="half" idx="2"/>
          </p:nvPr>
        </p:nvSpPr>
        <p:spPr bwMode="auto">
          <a:xfrm>
            <a:off x="7203687" y="6478119"/>
            <a:ext cx="1080000" cy="237744"/>
          </a:xfrm>
          <a:prstGeom prst="rect">
            <a:avLst/>
          </a:prstGeom>
          <a:noFill/>
          <a:ln w="9525">
            <a:noFill/>
            <a:miter lim="800000"/>
            <a:headEnd/>
            <a:tailEnd/>
          </a:ln>
          <a:effectLst/>
        </p:spPr>
        <p:txBody>
          <a:bodyPr vert="horz" wrap="none" lIns="0" tIns="0" rIns="0" bIns="45720" numCol="1" anchor="t" anchorCtr="0" compatLnSpc="1">
            <a:prstTxWarp prst="textNoShape">
              <a:avLst/>
            </a:prstTxWarp>
          </a:bodyPr>
          <a:lstStyle>
            <a:lvl1pPr algn="ctr">
              <a:defRPr sz="800">
                <a:solidFill>
                  <a:schemeClr val="tx1"/>
                </a:solidFill>
                <a:latin typeface="+mn-lt"/>
                <a:cs typeface="Arial" pitchFamily="34" charset="0"/>
              </a:defRPr>
            </a:lvl1pPr>
          </a:lstStyle>
          <a:p>
            <a:r>
              <a:rPr lang="en-GB" dirty="0"/>
              <a:t>Date Month 2016</a:t>
            </a:r>
          </a:p>
        </p:txBody>
      </p:sp>
      <p:sp>
        <p:nvSpPr>
          <p:cNvPr id="34" name="Rectangle 5"/>
          <p:cNvSpPr>
            <a:spLocks noGrp="1" noChangeArrowheads="1"/>
          </p:cNvSpPr>
          <p:nvPr>
            <p:ph type="ftr" sz="quarter" idx="3"/>
          </p:nvPr>
        </p:nvSpPr>
        <p:spPr bwMode="auto">
          <a:xfrm>
            <a:off x="2923673" y="6478119"/>
            <a:ext cx="3300663" cy="237744"/>
          </a:xfrm>
          <a:prstGeom prst="rect">
            <a:avLst/>
          </a:prstGeom>
          <a:noFill/>
          <a:ln w="9525">
            <a:noFill/>
            <a:miter lim="800000"/>
            <a:headEnd/>
            <a:tailEnd/>
          </a:ln>
          <a:effectLst/>
        </p:spPr>
        <p:txBody>
          <a:bodyPr vert="horz" wrap="square" lIns="0" tIns="0" rIns="0" bIns="45720" numCol="1" anchor="t" anchorCtr="0" compatLnSpc="1">
            <a:prstTxWarp prst="textNoShape">
              <a:avLst/>
            </a:prstTxWarp>
          </a:bodyPr>
          <a:lstStyle>
            <a:lvl1pPr algn="ctr">
              <a:defRPr sz="800">
                <a:solidFill>
                  <a:schemeClr val="tx1"/>
                </a:solidFill>
                <a:latin typeface="+mn-lt"/>
                <a:cs typeface="Arial" pitchFamily="34" charset="0"/>
              </a:defRPr>
            </a:lvl1pPr>
          </a:lstStyle>
          <a:p>
            <a:pPr>
              <a:defRPr/>
            </a:pPr>
            <a:r>
              <a:rPr lang="en-GB" dirty="0"/>
              <a:t>Footer</a:t>
            </a:r>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userDrawn="1">
  <p:cSld name="Section Header">
    <p:spTree>
      <p:nvGrpSpPr>
        <p:cNvPr id="1" name=""/>
        <p:cNvGrpSpPr/>
        <p:nvPr/>
      </p:nvGrpSpPr>
      <p:grpSpPr>
        <a:xfrm>
          <a:off x="0" y="0"/>
          <a:ext cx="0" cy="0"/>
          <a:chOff x="0" y="0"/>
          <a:chExt cx="0" cy="0"/>
        </a:xfrm>
      </p:grpSpPr>
      <p:sp>
        <p:nvSpPr>
          <p:cNvPr id="26" name="Rectangle 25"/>
          <p:cNvSpPr/>
          <p:nvPr userDrawn="1"/>
        </p:nvSpPr>
        <p:spPr bwMode="gray">
          <a:xfrm>
            <a:off x="1" y="4313784"/>
            <a:ext cx="9143999" cy="2544215"/>
          </a:xfrm>
          <a:prstGeom prst="rect">
            <a:avLst/>
          </a:prstGeom>
          <a:solidFill>
            <a:schemeClr val="accent1"/>
          </a:solidFill>
          <a:ln>
            <a:noFill/>
          </a:ln>
        </p:spPr>
        <p:style>
          <a:lnRef idx="2">
            <a:schemeClr val="dk1"/>
          </a:lnRef>
          <a:fillRef idx="1">
            <a:schemeClr val="lt1"/>
          </a:fillRef>
          <a:effectRef idx="0">
            <a:schemeClr val="dk1"/>
          </a:effectRef>
          <a:fontRef idx="minor">
            <a:schemeClr val="dk1"/>
          </a:fontRef>
        </p:style>
        <p:txBody>
          <a:bodyPr rtlCol="0" anchor="ctr"/>
          <a:lstStyle/>
          <a:p>
            <a:pPr algn="ctr"/>
            <a:endParaRPr lang="en-GB" dirty="0">
              <a:solidFill>
                <a:schemeClr val="bg1"/>
              </a:solidFill>
            </a:endParaRPr>
          </a:p>
        </p:txBody>
      </p:sp>
      <p:sp>
        <p:nvSpPr>
          <p:cNvPr id="18" name="Title 1"/>
          <p:cNvSpPr>
            <a:spLocks noGrp="1"/>
          </p:cNvSpPr>
          <p:nvPr>
            <p:ph type="title"/>
          </p:nvPr>
        </p:nvSpPr>
        <p:spPr>
          <a:xfrm>
            <a:off x="761986" y="2638196"/>
            <a:ext cx="3665552" cy="1360800"/>
          </a:xfrm>
          <a:prstGeom prst="rect">
            <a:avLst/>
          </a:prstGeom>
          <a:noFill/>
          <a:ln w="9525" algn="ctr">
            <a:noFill/>
            <a:miter lim="800000"/>
            <a:headEnd/>
            <a:tailEnd/>
          </a:ln>
        </p:spPr>
        <p:txBody>
          <a:bodyPr vert="horz" wrap="square" lIns="0" tIns="0" rIns="0" bIns="0" numCol="1" anchor="t" anchorCtr="0" compatLnSpc="1">
            <a:prstTxWarp prst="textNoShape">
              <a:avLst/>
            </a:prstTxWarp>
          </a:bodyPr>
          <a:lstStyle>
            <a:lvl1pPr>
              <a:defRPr lang="en-MY" sz="1400" dirty="0"/>
            </a:lvl1pPr>
          </a:lstStyle>
          <a:p>
            <a:pPr lvl="0" defTabSz="1219170">
              <a:lnSpc>
                <a:spcPct val="100000"/>
              </a:lnSpc>
            </a:pPr>
            <a:r>
              <a:rPr lang="en-US"/>
              <a:t>Click to edit Master title style</a:t>
            </a:r>
            <a:endParaRPr lang="en-GB" dirty="0"/>
          </a:p>
        </p:txBody>
      </p:sp>
      <p:sp>
        <p:nvSpPr>
          <p:cNvPr id="25" name="Text Placeholder 2"/>
          <p:cNvSpPr>
            <a:spLocks noGrp="1"/>
          </p:cNvSpPr>
          <p:nvPr>
            <p:ph type="body" idx="1"/>
          </p:nvPr>
        </p:nvSpPr>
        <p:spPr>
          <a:xfrm>
            <a:off x="761985" y="1699351"/>
            <a:ext cx="7877189" cy="820800"/>
          </a:xfrm>
          <a:prstGeom prst="rect">
            <a:avLst/>
          </a:prstGeom>
          <a:noFill/>
          <a:ln w="9525" algn="ctr">
            <a:noFill/>
            <a:miter lim="800000"/>
            <a:headEnd/>
            <a:tailEnd/>
          </a:ln>
        </p:spPr>
        <p:txBody>
          <a:bodyPr vert="horz" wrap="square" lIns="0" tIns="0" rIns="0" bIns="0" numCol="1" anchor="t" anchorCtr="0" compatLnSpc="1">
            <a:prstTxWarp prst="textNoShape">
              <a:avLst/>
            </a:prstTxWarp>
          </a:bodyPr>
          <a:lstStyle>
            <a:lvl1pPr>
              <a:lnSpc>
                <a:spcPct val="100000"/>
              </a:lnSpc>
              <a:defRPr lang="en-US" sz="2800" b="0" cap="none" dirty="0" smtClean="0">
                <a:latin typeface="+mj-lt"/>
              </a:defRPr>
            </a:lvl1pPr>
          </a:lstStyle>
          <a:p>
            <a:pPr lvl="0" defTabSz="357708">
              <a:lnSpc>
                <a:spcPct val="100000"/>
              </a:lnSpc>
            </a:pPr>
            <a:r>
              <a:rPr lang="en-US"/>
              <a:t>Click to edit Master text styles</a:t>
            </a:r>
          </a:p>
        </p:txBody>
      </p:sp>
      <p:sp>
        <p:nvSpPr>
          <p:cNvPr id="34" name="Text Placeholder 13"/>
          <p:cNvSpPr>
            <a:spLocks noGrp="1"/>
          </p:cNvSpPr>
          <p:nvPr>
            <p:ph type="body" sz="quarter" idx="13" hasCustomPrompt="1"/>
          </p:nvPr>
        </p:nvSpPr>
        <p:spPr bwMode="gray">
          <a:xfrm>
            <a:off x="4716463" y="2638697"/>
            <a:ext cx="3912320" cy="2207623"/>
          </a:xfrm>
          <a:prstGeom prst="rect">
            <a:avLst/>
          </a:prstGeom>
          <a:noFill/>
          <a:ln w="9525" algn="ctr">
            <a:noFill/>
            <a:miter lim="800000"/>
            <a:headEnd/>
            <a:tailEnd/>
          </a:ln>
        </p:spPr>
        <p:txBody>
          <a:bodyPr vert="horz" wrap="square" lIns="0" tIns="0" rIns="0" bIns="0" numCol="1" anchor="b" anchorCtr="0" compatLnSpc="1">
            <a:prstTxWarp prst="textNoShape">
              <a:avLst/>
            </a:prstTxWarp>
          </a:bodyPr>
          <a:lstStyle>
            <a:lvl1pPr algn="r">
              <a:lnSpc>
                <a:spcPct val="95000"/>
              </a:lnSpc>
              <a:defRPr lang="en-GB" sz="17000" kern="10000" spc="-1000" dirty="0">
                <a:ln w="3175">
                  <a:noFill/>
                </a:ln>
                <a:solidFill>
                  <a:schemeClr val="accent1"/>
                </a:solidFill>
                <a:latin typeface="Futura Bold"/>
                <a:ea typeface="Arial" charset="0"/>
                <a:cs typeface="Futura Bold"/>
              </a:defRPr>
            </a:lvl1pPr>
          </a:lstStyle>
          <a:p>
            <a:pPr lvl="0" algn="r" defTabSz="1219170">
              <a:lnSpc>
                <a:spcPct val="100000"/>
              </a:lnSpc>
              <a:buClr>
                <a:srgbClr val="DD1D21"/>
              </a:buClr>
              <a:tabLst>
                <a:tab pos="1081088" algn="l"/>
              </a:tabLst>
            </a:pPr>
            <a:r>
              <a:rPr lang="en-GB" dirty="0"/>
              <a:t>0.0</a:t>
            </a:r>
          </a:p>
        </p:txBody>
      </p:sp>
      <p:sp>
        <p:nvSpPr>
          <p:cNvPr id="12" name="Rectangle 6" descr="Rectangle 6"/>
          <p:cNvSpPr>
            <a:spLocks noGrp="1" noChangeArrowheads="1"/>
          </p:cNvSpPr>
          <p:nvPr>
            <p:ph type="sldNum" sz="quarter" idx="4"/>
          </p:nvPr>
        </p:nvSpPr>
        <p:spPr bwMode="auto">
          <a:xfrm>
            <a:off x="8377584" y="6478119"/>
            <a:ext cx="266673" cy="237744"/>
          </a:xfrm>
          <a:prstGeom prst="rect">
            <a:avLst/>
          </a:prstGeom>
          <a:noFill/>
          <a:ln w="9525">
            <a:noFill/>
            <a:miter lim="800000"/>
            <a:headEnd/>
            <a:tailEnd/>
          </a:ln>
          <a:effectLst/>
        </p:spPr>
        <p:txBody>
          <a:bodyPr vert="horz" wrap="none" lIns="0" tIns="0" rIns="0" bIns="45720" numCol="1" anchor="t" anchorCtr="0" compatLnSpc="1">
            <a:prstTxWarp prst="textNoShape">
              <a:avLst/>
            </a:prstTxWarp>
          </a:bodyPr>
          <a:lstStyle>
            <a:lvl1pPr algn="r">
              <a:defRPr sz="800">
                <a:solidFill>
                  <a:schemeClr val="tx1"/>
                </a:solidFill>
                <a:latin typeface="+mn-lt"/>
                <a:cs typeface="Arial" pitchFamily="34" charset="0"/>
              </a:defRPr>
            </a:lvl1pPr>
          </a:lstStyle>
          <a:p>
            <a:fld id="{D32BAE6A-B452-4007-8177-56DD051636F9}" type="slidenum">
              <a:rPr lang="en-GB" smtClean="0"/>
              <a:pPr/>
              <a:t>‹#›</a:t>
            </a:fld>
            <a:endParaRPr lang="en-GB" dirty="0"/>
          </a:p>
        </p:txBody>
      </p:sp>
      <p:sp>
        <p:nvSpPr>
          <p:cNvPr id="16" name="Rectangle 4" descr="Rectangle 4"/>
          <p:cNvSpPr>
            <a:spLocks noGrp="1" noChangeArrowheads="1"/>
          </p:cNvSpPr>
          <p:nvPr>
            <p:ph type="dt" sz="half" idx="2"/>
          </p:nvPr>
        </p:nvSpPr>
        <p:spPr bwMode="auto">
          <a:xfrm>
            <a:off x="7203687" y="6478119"/>
            <a:ext cx="1080000" cy="237744"/>
          </a:xfrm>
          <a:prstGeom prst="rect">
            <a:avLst/>
          </a:prstGeom>
          <a:noFill/>
          <a:ln w="9525">
            <a:noFill/>
            <a:miter lim="800000"/>
            <a:headEnd/>
            <a:tailEnd/>
          </a:ln>
          <a:effectLst/>
        </p:spPr>
        <p:txBody>
          <a:bodyPr vert="horz" wrap="none" lIns="0" tIns="0" rIns="0" bIns="45720" numCol="1" anchor="t" anchorCtr="0" compatLnSpc="1">
            <a:prstTxWarp prst="textNoShape">
              <a:avLst/>
            </a:prstTxWarp>
          </a:bodyPr>
          <a:lstStyle>
            <a:lvl1pPr algn="ctr">
              <a:defRPr sz="800">
                <a:solidFill>
                  <a:schemeClr val="tx1"/>
                </a:solidFill>
                <a:latin typeface="+mn-lt"/>
                <a:cs typeface="Arial" pitchFamily="34" charset="0"/>
              </a:defRPr>
            </a:lvl1pPr>
          </a:lstStyle>
          <a:p>
            <a:r>
              <a:rPr lang="en-GB" dirty="0"/>
              <a:t>Date Month 2016</a:t>
            </a:r>
          </a:p>
        </p:txBody>
      </p:sp>
      <p:sp>
        <p:nvSpPr>
          <p:cNvPr id="17" name="Rectangle 5"/>
          <p:cNvSpPr>
            <a:spLocks noGrp="1" noChangeArrowheads="1"/>
          </p:cNvSpPr>
          <p:nvPr>
            <p:ph type="ftr" sz="quarter" idx="3"/>
          </p:nvPr>
        </p:nvSpPr>
        <p:spPr bwMode="auto">
          <a:xfrm>
            <a:off x="2923673" y="6478119"/>
            <a:ext cx="3300663" cy="237744"/>
          </a:xfrm>
          <a:prstGeom prst="rect">
            <a:avLst/>
          </a:prstGeom>
          <a:noFill/>
          <a:ln w="9525">
            <a:noFill/>
            <a:miter lim="800000"/>
            <a:headEnd/>
            <a:tailEnd/>
          </a:ln>
          <a:effectLst/>
        </p:spPr>
        <p:txBody>
          <a:bodyPr vert="horz" wrap="square" lIns="0" tIns="0" rIns="0" bIns="45720" numCol="1" anchor="t" anchorCtr="0" compatLnSpc="1">
            <a:prstTxWarp prst="textNoShape">
              <a:avLst/>
            </a:prstTxWarp>
          </a:bodyPr>
          <a:lstStyle>
            <a:lvl1pPr algn="ctr">
              <a:defRPr sz="800">
                <a:solidFill>
                  <a:schemeClr val="tx1"/>
                </a:solidFill>
                <a:latin typeface="+mn-lt"/>
                <a:cs typeface="Arial" pitchFamily="34" charset="0"/>
              </a:defRPr>
            </a:lvl1pPr>
          </a:lstStyle>
          <a:p>
            <a:pPr>
              <a:defRPr/>
            </a:pPr>
            <a:r>
              <a:rPr lang="en-GB" dirty="0"/>
              <a:t>Footer</a:t>
            </a:r>
          </a:p>
        </p:txBody>
      </p:sp>
      <p:sp>
        <p:nvSpPr>
          <p:cNvPr id="20" name="Rectangle 19" descr="&lt;Shell Yellow Bar&gt;" title="&lt;Shell Yellow Bar&gt;"/>
          <p:cNvSpPr/>
          <p:nvPr userDrawn="1"/>
        </p:nvSpPr>
        <p:spPr bwMode="gray">
          <a:xfrm>
            <a:off x="761986" y="1524000"/>
            <a:ext cx="1269984" cy="75600"/>
          </a:xfrm>
          <a:prstGeom prst="rect">
            <a:avLst/>
          </a:prstGeom>
          <a:solidFill>
            <a:schemeClr val="accent1"/>
          </a:solidFill>
          <a:ln>
            <a:noFill/>
          </a:ln>
        </p:spPr>
        <p:style>
          <a:lnRef idx="2">
            <a:schemeClr val="dk1"/>
          </a:lnRef>
          <a:fillRef idx="1">
            <a:schemeClr val="lt1"/>
          </a:fillRef>
          <a:effectRef idx="0">
            <a:schemeClr val="dk1"/>
          </a:effectRef>
          <a:fontRef idx="minor">
            <a:schemeClr val="dk1"/>
          </a:fontRef>
        </p:style>
        <p:txBody>
          <a:bodyPr rtlCol="0" anchor="ctr"/>
          <a:lstStyle/>
          <a:p>
            <a:pPr algn="ctr"/>
            <a:endParaRPr lang="en-GB" dirty="0"/>
          </a:p>
        </p:txBody>
      </p:sp>
      <p:sp>
        <p:nvSpPr>
          <p:cNvPr id="22" name="Text Box 11" descr="&lt;COMPANY_NAME&gt;" title="&lt;COMPANY_NAME&gt;"/>
          <p:cNvSpPr txBox="1">
            <a:spLocks noChangeArrowheads="1"/>
          </p:cNvSpPr>
          <p:nvPr userDrawn="1"/>
        </p:nvSpPr>
        <p:spPr bwMode="auto">
          <a:xfrm>
            <a:off x="507889" y="6478119"/>
            <a:ext cx="2285554" cy="237744"/>
          </a:xfrm>
          <a:prstGeom prst="rect">
            <a:avLst/>
          </a:prstGeom>
          <a:noFill/>
          <a:ln w="9525" algn="ctr">
            <a:noFill/>
            <a:miter lim="800000"/>
            <a:headEnd/>
            <a:tailEnd/>
          </a:ln>
          <a:effectLst/>
        </p:spPr>
        <p:txBody>
          <a:bodyPr wrap="none" lIns="0" tIns="0" rIns="0" anchor="t" anchorCtr="0">
            <a:noAutofit/>
          </a:bodyPr>
          <a:lstStyle/>
          <a:p>
            <a:pPr>
              <a:defRPr/>
            </a:pPr>
            <a:r>
              <a:rPr lang="en-GB" sz="800" dirty="0">
                <a:solidFill>
                  <a:schemeClr val="tx1"/>
                </a:solidFill>
                <a:latin typeface="+mn-lt"/>
                <a:cs typeface="Arial" pitchFamily="34" charset="0"/>
              </a:rPr>
              <a:t>Copyright of Shell New Zealand</a:t>
            </a:r>
          </a:p>
        </p:txBody>
      </p:sp>
      <p:sp>
        <p:nvSpPr>
          <p:cNvPr id="14" name="TextBox 13" descr="CONFIDENTIAL_TAG_0xFFEE"/>
          <p:cNvSpPr txBox="1"/>
          <p:nvPr userDrawn="1"/>
        </p:nvSpPr>
        <p:spPr bwMode="auto">
          <a:xfrm>
            <a:off x="6156796" y="6480471"/>
            <a:ext cx="1079500" cy="169277"/>
          </a:xfrm>
          <a:prstGeom prst="rect">
            <a:avLst/>
          </a:prstGeom>
          <a:noFill/>
          <a:ln w="9525" algn="ctr">
            <a:noFill/>
            <a:miter lim="800000"/>
            <a:headEnd/>
            <a:tailEnd/>
          </a:ln>
          <a:effectLst>
            <a:glow>
              <a:srgbClr val="000000"/>
            </a:glow>
          </a:effectLst>
        </p:spPr>
        <p:txBody>
          <a:bodyPr vert="horz" wrap="square" lIns="0" tIns="0" rIns="0" bIns="45720" numCol="1" rtlCol="0" anchor="t" anchorCtr="0" compatLnSpc="1">
            <a:prstTxWarp prst="textNoShape">
              <a:avLst/>
            </a:prstTxWarp>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dirty="0">
                <a:ln>
                  <a:noFill/>
                </a:ln>
                <a:solidFill>
                  <a:schemeClr val="accent2"/>
                </a:solidFill>
                <a:effectLst/>
                <a:uLnTx/>
                <a:uFillTx/>
                <a:latin typeface="Futura Medium" pitchFamily="2" charset="0"/>
                <a:ea typeface="+mn-ea"/>
                <a:cs typeface="+mn-cs"/>
              </a:rPr>
              <a:t>RESTRICTED</a:t>
            </a:r>
          </a:p>
        </p:txBody>
      </p:sp>
    </p:spTree>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Section Header with Image">
    <p:spTree>
      <p:nvGrpSpPr>
        <p:cNvPr id="1" name=""/>
        <p:cNvGrpSpPr/>
        <p:nvPr/>
      </p:nvGrpSpPr>
      <p:grpSpPr>
        <a:xfrm>
          <a:off x="0" y="0"/>
          <a:ext cx="0" cy="0"/>
          <a:chOff x="0" y="0"/>
          <a:chExt cx="0" cy="0"/>
        </a:xfrm>
      </p:grpSpPr>
      <p:sp>
        <p:nvSpPr>
          <p:cNvPr id="102" name="Rectangle 101"/>
          <p:cNvSpPr/>
          <p:nvPr userDrawn="1"/>
        </p:nvSpPr>
        <p:spPr bwMode="gray">
          <a:xfrm>
            <a:off x="504824" y="3554413"/>
            <a:ext cx="6864351" cy="2797175"/>
          </a:xfrm>
          <a:prstGeom prst="rect">
            <a:avLst/>
          </a:prstGeom>
          <a:solidFill>
            <a:srgbClr val="FFFFFF"/>
          </a:solidFill>
          <a:ln w="3175">
            <a:noFill/>
          </a:ln>
        </p:spPr>
        <p:style>
          <a:lnRef idx="2">
            <a:schemeClr val="dk1"/>
          </a:lnRef>
          <a:fillRef idx="1">
            <a:schemeClr val="lt1"/>
          </a:fillRef>
          <a:effectRef idx="0">
            <a:schemeClr val="dk1"/>
          </a:effectRef>
          <a:fontRef idx="minor">
            <a:schemeClr val="dk1"/>
          </a:fontRef>
        </p:style>
        <p:txBody>
          <a:bodyPr rtlCol="0" anchor="ctr"/>
          <a:lstStyle/>
          <a:p>
            <a:pPr algn="ctr"/>
            <a:endParaRPr lang="en-GB" dirty="0"/>
          </a:p>
        </p:txBody>
      </p:sp>
      <p:sp>
        <p:nvSpPr>
          <p:cNvPr id="31" name="Rectangle 30" descr="&lt;Shell Yellow Bar&gt;" title="&lt;Shell Yellow Bar&gt;"/>
          <p:cNvSpPr/>
          <p:nvPr userDrawn="1"/>
        </p:nvSpPr>
        <p:spPr bwMode="gray">
          <a:xfrm>
            <a:off x="750908" y="3829099"/>
            <a:ext cx="1269984" cy="76200"/>
          </a:xfrm>
          <a:prstGeom prst="rect">
            <a:avLst/>
          </a:prstGeom>
          <a:solidFill>
            <a:schemeClr val="accent1"/>
          </a:solidFill>
          <a:ln>
            <a:noFill/>
          </a:ln>
        </p:spPr>
        <p:style>
          <a:lnRef idx="2">
            <a:schemeClr val="dk1"/>
          </a:lnRef>
          <a:fillRef idx="1">
            <a:schemeClr val="lt1"/>
          </a:fillRef>
          <a:effectRef idx="0">
            <a:schemeClr val="dk1"/>
          </a:effectRef>
          <a:fontRef idx="minor">
            <a:schemeClr val="dk1"/>
          </a:fontRef>
        </p:style>
        <p:txBody>
          <a:bodyPr rtlCol="0" anchor="ctr"/>
          <a:lstStyle/>
          <a:p>
            <a:pPr algn="ctr"/>
            <a:endParaRPr lang="en-GB" dirty="0">
              <a:solidFill>
                <a:schemeClr val="tx1"/>
              </a:solidFill>
            </a:endParaRPr>
          </a:p>
        </p:txBody>
      </p:sp>
      <p:sp>
        <p:nvSpPr>
          <p:cNvPr id="35" name="Picture Placeholder 2"/>
          <p:cNvSpPr>
            <a:spLocks noGrp="1"/>
          </p:cNvSpPr>
          <p:nvPr userDrawn="1">
            <p:ph type="pic" sz="quarter" idx="13"/>
          </p:nvPr>
        </p:nvSpPr>
        <p:spPr bwMode="auto">
          <a:xfrm>
            <a:off x="0" y="0"/>
            <a:ext cx="9150673" cy="4830116"/>
          </a:xfrm>
          <a:custGeom>
            <a:avLst/>
            <a:gdLst>
              <a:gd name="connsiteX0" fmla="*/ 0 w 12192000"/>
              <a:gd name="connsiteY0" fmla="*/ 0 h 4854636"/>
              <a:gd name="connsiteX1" fmla="*/ 12192000 w 12192000"/>
              <a:gd name="connsiteY1" fmla="*/ 0 h 4854636"/>
              <a:gd name="connsiteX2" fmla="*/ 12192000 w 12192000"/>
              <a:gd name="connsiteY2" fmla="*/ 4854636 h 4854636"/>
              <a:gd name="connsiteX3" fmla="*/ 0 w 12192000"/>
              <a:gd name="connsiteY3" fmla="*/ 4854636 h 4854636"/>
              <a:gd name="connsiteX4" fmla="*/ 0 w 12192000"/>
              <a:gd name="connsiteY4" fmla="*/ 0 h 4854636"/>
              <a:gd name="connsiteX0" fmla="*/ 0 w 12192000"/>
              <a:gd name="connsiteY0" fmla="*/ 0 h 4854636"/>
              <a:gd name="connsiteX1" fmla="*/ 12192000 w 12192000"/>
              <a:gd name="connsiteY1" fmla="*/ 0 h 4854636"/>
              <a:gd name="connsiteX2" fmla="*/ 12192000 w 12192000"/>
              <a:gd name="connsiteY2" fmla="*/ 4854636 h 4854636"/>
              <a:gd name="connsiteX3" fmla="*/ 592282 w 12192000"/>
              <a:gd name="connsiteY3" fmla="*/ 4842164 h 4854636"/>
              <a:gd name="connsiteX4" fmla="*/ 0 w 12192000"/>
              <a:gd name="connsiteY4" fmla="*/ 4854636 h 4854636"/>
              <a:gd name="connsiteX5" fmla="*/ 0 w 12192000"/>
              <a:gd name="connsiteY5" fmla="*/ 0 h 4854636"/>
              <a:gd name="connsiteX0" fmla="*/ 0 w 12192000"/>
              <a:gd name="connsiteY0" fmla="*/ 0 h 4888026"/>
              <a:gd name="connsiteX1" fmla="*/ 12192000 w 12192000"/>
              <a:gd name="connsiteY1" fmla="*/ 0 h 4888026"/>
              <a:gd name="connsiteX2" fmla="*/ 12192000 w 12192000"/>
              <a:gd name="connsiteY2" fmla="*/ 4854636 h 4888026"/>
              <a:gd name="connsiteX3" fmla="*/ 592282 w 12192000"/>
              <a:gd name="connsiteY3" fmla="*/ 4842164 h 4888026"/>
              <a:gd name="connsiteX4" fmla="*/ 0 w 12192000"/>
              <a:gd name="connsiteY4" fmla="*/ 4854636 h 4888026"/>
              <a:gd name="connsiteX5" fmla="*/ 0 w 12192000"/>
              <a:gd name="connsiteY5" fmla="*/ 0 h 4888026"/>
              <a:gd name="connsiteX0" fmla="*/ 0 w 12192000"/>
              <a:gd name="connsiteY0" fmla="*/ 0 h 4888026"/>
              <a:gd name="connsiteX1" fmla="*/ 12192000 w 12192000"/>
              <a:gd name="connsiteY1" fmla="*/ 0 h 4888026"/>
              <a:gd name="connsiteX2" fmla="*/ 12192000 w 12192000"/>
              <a:gd name="connsiteY2" fmla="*/ 4854636 h 4888026"/>
              <a:gd name="connsiteX3" fmla="*/ 841664 w 12192000"/>
              <a:gd name="connsiteY3" fmla="*/ 2909455 h 4888026"/>
              <a:gd name="connsiteX4" fmla="*/ 592282 w 12192000"/>
              <a:gd name="connsiteY4" fmla="*/ 4842164 h 4888026"/>
              <a:gd name="connsiteX5" fmla="*/ 0 w 12192000"/>
              <a:gd name="connsiteY5" fmla="*/ 4854636 h 4888026"/>
              <a:gd name="connsiteX6" fmla="*/ 0 w 12192000"/>
              <a:gd name="connsiteY6" fmla="*/ 0 h 4888026"/>
              <a:gd name="connsiteX0" fmla="*/ 0 w 12192000"/>
              <a:gd name="connsiteY0" fmla="*/ 0 h 4982265"/>
              <a:gd name="connsiteX1" fmla="*/ 12192000 w 12192000"/>
              <a:gd name="connsiteY1" fmla="*/ 0 h 4982265"/>
              <a:gd name="connsiteX2" fmla="*/ 12192000 w 12192000"/>
              <a:gd name="connsiteY2" fmla="*/ 4854636 h 4982265"/>
              <a:gd name="connsiteX3" fmla="*/ 7606145 w 12192000"/>
              <a:gd name="connsiteY3" fmla="*/ 3543300 h 4982265"/>
              <a:gd name="connsiteX4" fmla="*/ 841664 w 12192000"/>
              <a:gd name="connsiteY4" fmla="*/ 2909455 h 4982265"/>
              <a:gd name="connsiteX5" fmla="*/ 592282 w 12192000"/>
              <a:gd name="connsiteY5" fmla="*/ 4842164 h 4982265"/>
              <a:gd name="connsiteX6" fmla="*/ 0 w 12192000"/>
              <a:gd name="connsiteY6" fmla="*/ 4854636 h 4982265"/>
              <a:gd name="connsiteX7" fmla="*/ 0 w 12192000"/>
              <a:gd name="connsiteY7" fmla="*/ 0 h 4982265"/>
              <a:gd name="connsiteX0" fmla="*/ 0 w 12192000"/>
              <a:gd name="connsiteY0" fmla="*/ 0 h 5111319"/>
              <a:gd name="connsiteX1" fmla="*/ 12192000 w 12192000"/>
              <a:gd name="connsiteY1" fmla="*/ 0 h 5111319"/>
              <a:gd name="connsiteX2" fmla="*/ 12192000 w 12192000"/>
              <a:gd name="connsiteY2" fmla="*/ 4854636 h 5111319"/>
              <a:gd name="connsiteX3" fmla="*/ 7668491 w 12192000"/>
              <a:gd name="connsiteY3" fmla="*/ 4582391 h 5111319"/>
              <a:gd name="connsiteX4" fmla="*/ 7606145 w 12192000"/>
              <a:gd name="connsiteY4" fmla="*/ 3543300 h 5111319"/>
              <a:gd name="connsiteX5" fmla="*/ 841664 w 12192000"/>
              <a:gd name="connsiteY5" fmla="*/ 2909455 h 5111319"/>
              <a:gd name="connsiteX6" fmla="*/ 592282 w 12192000"/>
              <a:gd name="connsiteY6" fmla="*/ 4842164 h 5111319"/>
              <a:gd name="connsiteX7" fmla="*/ 0 w 12192000"/>
              <a:gd name="connsiteY7" fmla="*/ 4854636 h 5111319"/>
              <a:gd name="connsiteX8" fmla="*/ 0 w 12192000"/>
              <a:gd name="connsiteY8" fmla="*/ 0 h 5111319"/>
              <a:gd name="connsiteX0" fmla="*/ 0 w 12192000"/>
              <a:gd name="connsiteY0" fmla="*/ 0 h 5111319"/>
              <a:gd name="connsiteX1" fmla="*/ 12192000 w 12192000"/>
              <a:gd name="connsiteY1" fmla="*/ 0 h 5111319"/>
              <a:gd name="connsiteX2" fmla="*/ 12192000 w 12192000"/>
              <a:gd name="connsiteY2" fmla="*/ 4854636 h 5111319"/>
              <a:gd name="connsiteX3" fmla="*/ 7668491 w 12192000"/>
              <a:gd name="connsiteY3" fmla="*/ 4582391 h 5111319"/>
              <a:gd name="connsiteX4" fmla="*/ 7606145 w 12192000"/>
              <a:gd name="connsiteY4" fmla="*/ 3543300 h 5111319"/>
              <a:gd name="connsiteX5" fmla="*/ 841664 w 12192000"/>
              <a:gd name="connsiteY5" fmla="*/ 2909455 h 5111319"/>
              <a:gd name="connsiteX6" fmla="*/ 760313 w 12192000"/>
              <a:gd name="connsiteY6" fmla="*/ 4842164 h 5111319"/>
              <a:gd name="connsiteX7" fmla="*/ 0 w 12192000"/>
              <a:gd name="connsiteY7" fmla="*/ 4854636 h 5111319"/>
              <a:gd name="connsiteX8" fmla="*/ 0 w 12192000"/>
              <a:gd name="connsiteY8" fmla="*/ 0 h 5111319"/>
              <a:gd name="connsiteX0" fmla="*/ 0 w 12192000"/>
              <a:gd name="connsiteY0" fmla="*/ 0 h 5111319"/>
              <a:gd name="connsiteX1" fmla="*/ 12192000 w 12192000"/>
              <a:gd name="connsiteY1" fmla="*/ 0 h 5111319"/>
              <a:gd name="connsiteX2" fmla="*/ 12192000 w 12192000"/>
              <a:gd name="connsiteY2" fmla="*/ 4854636 h 5111319"/>
              <a:gd name="connsiteX3" fmla="*/ 7668491 w 12192000"/>
              <a:gd name="connsiteY3" fmla="*/ 4582391 h 5111319"/>
              <a:gd name="connsiteX4" fmla="*/ 7606145 w 12192000"/>
              <a:gd name="connsiteY4" fmla="*/ 3543300 h 5111319"/>
              <a:gd name="connsiteX5" fmla="*/ 841664 w 12192000"/>
              <a:gd name="connsiteY5" fmla="*/ 2909455 h 5111319"/>
              <a:gd name="connsiteX6" fmla="*/ 760313 w 12192000"/>
              <a:gd name="connsiteY6" fmla="*/ 4842164 h 5111319"/>
              <a:gd name="connsiteX7" fmla="*/ 0 w 12192000"/>
              <a:gd name="connsiteY7" fmla="*/ 4854636 h 5111319"/>
              <a:gd name="connsiteX8" fmla="*/ 0 w 12192000"/>
              <a:gd name="connsiteY8" fmla="*/ 0 h 5111319"/>
              <a:gd name="connsiteX0" fmla="*/ 0 w 12192000"/>
              <a:gd name="connsiteY0" fmla="*/ 0 h 5111319"/>
              <a:gd name="connsiteX1" fmla="*/ 12192000 w 12192000"/>
              <a:gd name="connsiteY1" fmla="*/ 0 h 5111319"/>
              <a:gd name="connsiteX2" fmla="*/ 12192000 w 12192000"/>
              <a:gd name="connsiteY2" fmla="*/ 4854636 h 5111319"/>
              <a:gd name="connsiteX3" fmla="*/ 7668491 w 12192000"/>
              <a:gd name="connsiteY3" fmla="*/ 4582391 h 5111319"/>
              <a:gd name="connsiteX4" fmla="*/ 7606145 w 12192000"/>
              <a:gd name="connsiteY4" fmla="*/ 3543300 h 5111319"/>
              <a:gd name="connsiteX5" fmla="*/ 841664 w 12192000"/>
              <a:gd name="connsiteY5" fmla="*/ 2909455 h 5111319"/>
              <a:gd name="connsiteX6" fmla="*/ 760313 w 12192000"/>
              <a:gd name="connsiteY6" fmla="*/ 4842164 h 5111319"/>
              <a:gd name="connsiteX7" fmla="*/ 0 w 12192000"/>
              <a:gd name="connsiteY7" fmla="*/ 4854636 h 5111319"/>
              <a:gd name="connsiteX8" fmla="*/ 0 w 12192000"/>
              <a:gd name="connsiteY8" fmla="*/ 0 h 5111319"/>
              <a:gd name="connsiteX0" fmla="*/ 0 w 12192000"/>
              <a:gd name="connsiteY0" fmla="*/ 0 h 5111319"/>
              <a:gd name="connsiteX1" fmla="*/ 12192000 w 12192000"/>
              <a:gd name="connsiteY1" fmla="*/ 0 h 5111319"/>
              <a:gd name="connsiteX2" fmla="*/ 12192000 w 12192000"/>
              <a:gd name="connsiteY2" fmla="*/ 4854636 h 5111319"/>
              <a:gd name="connsiteX3" fmla="*/ 7668491 w 12192000"/>
              <a:gd name="connsiteY3" fmla="*/ 4582391 h 5111319"/>
              <a:gd name="connsiteX4" fmla="*/ 7606145 w 12192000"/>
              <a:gd name="connsiteY4" fmla="*/ 3543300 h 5111319"/>
              <a:gd name="connsiteX5" fmla="*/ 841664 w 12192000"/>
              <a:gd name="connsiteY5" fmla="*/ 2909455 h 5111319"/>
              <a:gd name="connsiteX6" fmla="*/ 760313 w 12192000"/>
              <a:gd name="connsiteY6" fmla="*/ 4861702 h 5111319"/>
              <a:gd name="connsiteX7" fmla="*/ 0 w 12192000"/>
              <a:gd name="connsiteY7" fmla="*/ 4854636 h 5111319"/>
              <a:gd name="connsiteX8" fmla="*/ 0 w 12192000"/>
              <a:gd name="connsiteY8" fmla="*/ 0 h 5111319"/>
              <a:gd name="connsiteX0" fmla="*/ 0 w 12192000"/>
              <a:gd name="connsiteY0" fmla="*/ 0 h 5111319"/>
              <a:gd name="connsiteX1" fmla="*/ 12192000 w 12192000"/>
              <a:gd name="connsiteY1" fmla="*/ 0 h 5111319"/>
              <a:gd name="connsiteX2" fmla="*/ 12192000 w 12192000"/>
              <a:gd name="connsiteY2" fmla="*/ 4854636 h 5111319"/>
              <a:gd name="connsiteX3" fmla="*/ 7668491 w 12192000"/>
              <a:gd name="connsiteY3" fmla="*/ 4582391 h 5111319"/>
              <a:gd name="connsiteX4" fmla="*/ 7606145 w 12192000"/>
              <a:gd name="connsiteY4" fmla="*/ 3543300 h 5111319"/>
              <a:gd name="connsiteX5" fmla="*/ 841664 w 12192000"/>
              <a:gd name="connsiteY5" fmla="*/ 2909455 h 5111319"/>
              <a:gd name="connsiteX6" fmla="*/ 760313 w 12192000"/>
              <a:gd name="connsiteY6" fmla="*/ 4846071 h 5111319"/>
              <a:gd name="connsiteX7" fmla="*/ 0 w 12192000"/>
              <a:gd name="connsiteY7" fmla="*/ 4854636 h 5111319"/>
              <a:gd name="connsiteX8" fmla="*/ 0 w 12192000"/>
              <a:gd name="connsiteY8" fmla="*/ 0 h 5111319"/>
              <a:gd name="connsiteX0" fmla="*/ 0 w 12192000"/>
              <a:gd name="connsiteY0" fmla="*/ 0 h 5111319"/>
              <a:gd name="connsiteX1" fmla="*/ 12192000 w 12192000"/>
              <a:gd name="connsiteY1" fmla="*/ 0 h 5111319"/>
              <a:gd name="connsiteX2" fmla="*/ 12192000 w 12192000"/>
              <a:gd name="connsiteY2" fmla="*/ 4854636 h 5111319"/>
              <a:gd name="connsiteX3" fmla="*/ 7668491 w 12192000"/>
              <a:gd name="connsiteY3" fmla="*/ 4582391 h 5111319"/>
              <a:gd name="connsiteX4" fmla="*/ 7606145 w 12192000"/>
              <a:gd name="connsiteY4" fmla="*/ 3543300 h 5111319"/>
              <a:gd name="connsiteX5" fmla="*/ 841664 w 12192000"/>
              <a:gd name="connsiteY5" fmla="*/ 2909455 h 5111319"/>
              <a:gd name="connsiteX6" fmla="*/ 760313 w 12192000"/>
              <a:gd name="connsiteY6" fmla="*/ 4857795 h 5111319"/>
              <a:gd name="connsiteX7" fmla="*/ 0 w 12192000"/>
              <a:gd name="connsiteY7" fmla="*/ 4854636 h 5111319"/>
              <a:gd name="connsiteX8" fmla="*/ 0 w 12192000"/>
              <a:gd name="connsiteY8" fmla="*/ 0 h 5111319"/>
              <a:gd name="connsiteX0" fmla="*/ 0 w 12192000"/>
              <a:gd name="connsiteY0" fmla="*/ 0 h 5111319"/>
              <a:gd name="connsiteX1" fmla="*/ 12192000 w 12192000"/>
              <a:gd name="connsiteY1" fmla="*/ 0 h 5111319"/>
              <a:gd name="connsiteX2" fmla="*/ 12192000 w 12192000"/>
              <a:gd name="connsiteY2" fmla="*/ 4854636 h 5111319"/>
              <a:gd name="connsiteX3" fmla="*/ 7668491 w 12192000"/>
              <a:gd name="connsiteY3" fmla="*/ 4582391 h 5111319"/>
              <a:gd name="connsiteX4" fmla="*/ 7606145 w 12192000"/>
              <a:gd name="connsiteY4" fmla="*/ 3543300 h 5111319"/>
              <a:gd name="connsiteX5" fmla="*/ 841664 w 12192000"/>
              <a:gd name="connsiteY5" fmla="*/ 2909455 h 5111319"/>
              <a:gd name="connsiteX6" fmla="*/ 760313 w 12192000"/>
              <a:gd name="connsiteY6" fmla="*/ 4857795 h 5111319"/>
              <a:gd name="connsiteX7" fmla="*/ 0 w 12192000"/>
              <a:gd name="connsiteY7" fmla="*/ 4854636 h 5111319"/>
              <a:gd name="connsiteX8" fmla="*/ 0 w 12192000"/>
              <a:gd name="connsiteY8" fmla="*/ 0 h 5111319"/>
              <a:gd name="connsiteX0" fmla="*/ 0 w 12192000"/>
              <a:gd name="connsiteY0" fmla="*/ 0 h 5111319"/>
              <a:gd name="connsiteX1" fmla="*/ 12192000 w 12192000"/>
              <a:gd name="connsiteY1" fmla="*/ 0 h 5111319"/>
              <a:gd name="connsiteX2" fmla="*/ 12192000 w 12192000"/>
              <a:gd name="connsiteY2" fmla="*/ 4854636 h 5111319"/>
              <a:gd name="connsiteX3" fmla="*/ 7668491 w 12192000"/>
              <a:gd name="connsiteY3" fmla="*/ 4582391 h 5111319"/>
              <a:gd name="connsiteX4" fmla="*/ 7606145 w 12192000"/>
              <a:gd name="connsiteY4" fmla="*/ 3543300 h 5111319"/>
              <a:gd name="connsiteX5" fmla="*/ 748146 w 12192000"/>
              <a:gd name="connsiteY5" fmla="*/ 3564082 h 5111319"/>
              <a:gd name="connsiteX6" fmla="*/ 760313 w 12192000"/>
              <a:gd name="connsiteY6" fmla="*/ 4857795 h 5111319"/>
              <a:gd name="connsiteX7" fmla="*/ 0 w 12192000"/>
              <a:gd name="connsiteY7" fmla="*/ 4854636 h 5111319"/>
              <a:gd name="connsiteX8" fmla="*/ 0 w 12192000"/>
              <a:gd name="connsiteY8" fmla="*/ 0 h 5111319"/>
              <a:gd name="connsiteX0" fmla="*/ 0 w 12192000"/>
              <a:gd name="connsiteY0" fmla="*/ 0 h 5111319"/>
              <a:gd name="connsiteX1" fmla="*/ 12192000 w 12192000"/>
              <a:gd name="connsiteY1" fmla="*/ 0 h 5111319"/>
              <a:gd name="connsiteX2" fmla="*/ 12192000 w 12192000"/>
              <a:gd name="connsiteY2" fmla="*/ 4854636 h 5111319"/>
              <a:gd name="connsiteX3" fmla="*/ 7668491 w 12192000"/>
              <a:gd name="connsiteY3" fmla="*/ 4582391 h 5111319"/>
              <a:gd name="connsiteX4" fmla="*/ 7606145 w 12192000"/>
              <a:gd name="connsiteY4" fmla="*/ 3543300 h 5111319"/>
              <a:gd name="connsiteX5" fmla="*/ 754970 w 12192000"/>
              <a:gd name="connsiteY5" fmla="*/ 3547023 h 5111319"/>
              <a:gd name="connsiteX6" fmla="*/ 760313 w 12192000"/>
              <a:gd name="connsiteY6" fmla="*/ 4857795 h 5111319"/>
              <a:gd name="connsiteX7" fmla="*/ 0 w 12192000"/>
              <a:gd name="connsiteY7" fmla="*/ 4854636 h 5111319"/>
              <a:gd name="connsiteX8" fmla="*/ 0 w 12192000"/>
              <a:gd name="connsiteY8" fmla="*/ 0 h 5111319"/>
              <a:gd name="connsiteX0" fmla="*/ 0 w 12192000"/>
              <a:gd name="connsiteY0" fmla="*/ 0 h 5111319"/>
              <a:gd name="connsiteX1" fmla="*/ 12192000 w 12192000"/>
              <a:gd name="connsiteY1" fmla="*/ 0 h 5111319"/>
              <a:gd name="connsiteX2" fmla="*/ 12192000 w 12192000"/>
              <a:gd name="connsiteY2" fmla="*/ 4854636 h 5111319"/>
              <a:gd name="connsiteX3" fmla="*/ 7668491 w 12192000"/>
              <a:gd name="connsiteY3" fmla="*/ 4582391 h 5111319"/>
              <a:gd name="connsiteX4" fmla="*/ 7606145 w 12192000"/>
              <a:gd name="connsiteY4" fmla="*/ 3543300 h 5111319"/>
              <a:gd name="connsiteX5" fmla="*/ 754970 w 12192000"/>
              <a:gd name="connsiteY5" fmla="*/ 3547023 h 5111319"/>
              <a:gd name="connsiteX6" fmla="*/ 760313 w 12192000"/>
              <a:gd name="connsiteY6" fmla="*/ 4857795 h 5111319"/>
              <a:gd name="connsiteX7" fmla="*/ 0 w 12192000"/>
              <a:gd name="connsiteY7" fmla="*/ 4854636 h 5111319"/>
              <a:gd name="connsiteX8" fmla="*/ 0 w 12192000"/>
              <a:gd name="connsiteY8" fmla="*/ 0 h 5111319"/>
              <a:gd name="connsiteX0" fmla="*/ 0 w 12192000"/>
              <a:gd name="connsiteY0" fmla="*/ 0 h 5111319"/>
              <a:gd name="connsiteX1" fmla="*/ 12192000 w 12192000"/>
              <a:gd name="connsiteY1" fmla="*/ 0 h 5111319"/>
              <a:gd name="connsiteX2" fmla="*/ 12192000 w 12192000"/>
              <a:gd name="connsiteY2" fmla="*/ 4854636 h 5111319"/>
              <a:gd name="connsiteX3" fmla="*/ 7668491 w 12192000"/>
              <a:gd name="connsiteY3" fmla="*/ 4582391 h 5111319"/>
              <a:gd name="connsiteX4" fmla="*/ 7606145 w 12192000"/>
              <a:gd name="connsiteY4" fmla="*/ 3543300 h 5111319"/>
              <a:gd name="connsiteX5" fmla="*/ 754970 w 12192000"/>
              <a:gd name="connsiteY5" fmla="*/ 3547023 h 5111319"/>
              <a:gd name="connsiteX6" fmla="*/ 760313 w 12192000"/>
              <a:gd name="connsiteY6" fmla="*/ 4857795 h 5111319"/>
              <a:gd name="connsiteX7" fmla="*/ 0 w 12192000"/>
              <a:gd name="connsiteY7" fmla="*/ 4854636 h 5111319"/>
              <a:gd name="connsiteX8" fmla="*/ 0 w 12192000"/>
              <a:gd name="connsiteY8" fmla="*/ 0 h 5111319"/>
              <a:gd name="connsiteX0" fmla="*/ 0 w 12192000"/>
              <a:gd name="connsiteY0" fmla="*/ 0 h 5111319"/>
              <a:gd name="connsiteX1" fmla="*/ 12192000 w 12192000"/>
              <a:gd name="connsiteY1" fmla="*/ 0 h 5111319"/>
              <a:gd name="connsiteX2" fmla="*/ 12192000 w 12192000"/>
              <a:gd name="connsiteY2" fmla="*/ 4854636 h 5111319"/>
              <a:gd name="connsiteX3" fmla="*/ 7668491 w 12192000"/>
              <a:gd name="connsiteY3" fmla="*/ 4582391 h 5111319"/>
              <a:gd name="connsiteX4" fmla="*/ 7606145 w 12192000"/>
              <a:gd name="connsiteY4" fmla="*/ 3543300 h 5111319"/>
              <a:gd name="connsiteX5" fmla="*/ 754970 w 12192000"/>
              <a:gd name="connsiteY5" fmla="*/ 3547023 h 5111319"/>
              <a:gd name="connsiteX6" fmla="*/ 760313 w 12192000"/>
              <a:gd name="connsiteY6" fmla="*/ 4857795 h 5111319"/>
              <a:gd name="connsiteX7" fmla="*/ 0 w 12192000"/>
              <a:gd name="connsiteY7" fmla="*/ 4854636 h 5111319"/>
              <a:gd name="connsiteX8" fmla="*/ 0 w 12192000"/>
              <a:gd name="connsiteY8" fmla="*/ 0 h 5111319"/>
              <a:gd name="connsiteX0" fmla="*/ 2382 w 12194382"/>
              <a:gd name="connsiteY0" fmla="*/ 0 h 5111319"/>
              <a:gd name="connsiteX1" fmla="*/ 12194382 w 12194382"/>
              <a:gd name="connsiteY1" fmla="*/ 0 h 5111319"/>
              <a:gd name="connsiteX2" fmla="*/ 12194382 w 12194382"/>
              <a:gd name="connsiteY2" fmla="*/ 4854636 h 5111319"/>
              <a:gd name="connsiteX3" fmla="*/ 7670873 w 12194382"/>
              <a:gd name="connsiteY3" fmla="*/ 4582391 h 5111319"/>
              <a:gd name="connsiteX4" fmla="*/ 7608527 w 12194382"/>
              <a:gd name="connsiteY4" fmla="*/ 3543300 h 5111319"/>
              <a:gd name="connsiteX5" fmla="*/ 757352 w 12194382"/>
              <a:gd name="connsiteY5" fmla="*/ 3547023 h 5111319"/>
              <a:gd name="connsiteX6" fmla="*/ 762695 w 12194382"/>
              <a:gd name="connsiteY6" fmla="*/ 4857795 h 5111319"/>
              <a:gd name="connsiteX7" fmla="*/ 0 w 12194382"/>
              <a:gd name="connsiteY7" fmla="*/ 4847509 h 5111319"/>
              <a:gd name="connsiteX8" fmla="*/ 2382 w 12194382"/>
              <a:gd name="connsiteY8" fmla="*/ 0 h 5111319"/>
              <a:gd name="connsiteX0" fmla="*/ 2382 w 12194382"/>
              <a:gd name="connsiteY0" fmla="*/ 0 h 5111319"/>
              <a:gd name="connsiteX1" fmla="*/ 12194382 w 12194382"/>
              <a:gd name="connsiteY1" fmla="*/ 0 h 5111319"/>
              <a:gd name="connsiteX2" fmla="*/ 12194382 w 12194382"/>
              <a:gd name="connsiteY2" fmla="*/ 4854636 h 5111319"/>
              <a:gd name="connsiteX3" fmla="*/ 7670873 w 12194382"/>
              <a:gd name="connsiteY3" fmla="*/ 4582391 h 5111319"/>
              <a:gd name="connsiteX4" fmla="*/ 7608527 w 12194382"/>
              <a:gd name="connsiteY4" fmla="*/ 3543300 h 5111319"/>
              <a:gd name="connsiteX5" fmla="*/ 757352 w 12194382"/>
              <a:gd name="connsiteY5" fmla="*/ 3547023 h 5111319"/>
              <a:gd name="connsiteX6" fmla="*/ 769839 w 12194382"/>
              <a:gd name="connsiteY6" fmla="*/ 4838792 h 5111319"/>
              <a:gd name="connsiteX7" fmla="*/ 0 w 12194382"/>
              <a:gd name="connsiteY7" fmla="*/ 4847509 h 5111319"/>
              <a:gd name="connsiteX8" fmla="*/ 2382 w 12194382"/>
              <a:gd name="connsiteY8" fmla="*/ 0 h 5111319"/>
              <a:gd name="connsiteX0" fmla="*/ 2382 w 12194382"/>
              <a:gd name="connsiteY0" fmla="*/ 0 h 5111319"/>
              <a:gd name="connsiteX1" fmla="*/ 12194382 w 12194382"/>
              <a:gd name="connsiteY1" fmla="*/ 0 h 5111319"/>
              <a:gd name="connsiteX2" fmla="*/ 12194382 w 12194382"/>
              <a:gd name="connsiteY2" fmla="*/ 4854636 h 5111319"/>
              <a:gd name="connsiteX3" fmla="*/ 7670873 w 12194382"/>
              <a:gd name="connsiteY3" fmla="*/ 4582391 h 5111319"/>
              <a:gd name="connsiteX4" fmla="*/ 7608527 w 12194382"/>
              <a:gd name="connsiteY4" fmla="*/ 3543300 h 5111319"/>
              <a:gd name="connsiteX5" fmla="*/ 757352 w 12194382"/>
              <a:gd name="connsiteY5" fmla="*/ 3547023 h 5111319"/>
              <a:gd name="connsiteX6" fmla="*/ 769839 w 12194382"/>
              <a:gd name="connsiteY6" fmla="*/ 4838792 h 5111319"/>
              <a:gd name="connsiteX7" fmla="*/ 0 w 12194382"/>
              <a:gd name="connsiteY7" fmla="*/ 4847509 h 5111319"/>
              <a:gd name="connsiteX8" fmla="*/ 2382 w 12194382"/>
              <a:gd name="connsiteY8" fmla="*/ 0 h 5111319"/>
              <a:gd name="connsiteX0" fmla="*/ 2382 w 12194382"/>
              <a:gd name="connsiteY0" fmla="*/ 0 h 5111319"/>
              <a:gd name="connsiteX1" fmla="*/ 12194382 w 12194382"/>
              <a:gd name="connsiteY1" fmla="*/ 0 h 5111319"/>
              <a:gd name="connsiteX2" fmla="*/ 12194382 w 12194382"/>
              <a:gd name="connsiteY2" fmla="*/ 4854636 h 5111319"/>
              <a:gd name="connsiteX3" fmla="*/ 7670873 w 12194382"/>
              <a:gd name="connsiteY3" fmla="*/ 4582391 h 5111319"/>
              <a:gd name="connsiteX4" fmla="*/ 7608527 w 12194382"/>
              <a:gd name="connsiteY4" fmla="*/ 3543300 h 5111319"/>
              <a:gd name="connsiteX5" fmla="*/ 757352 w 12194382"/>
              <a:gd name="connsiteY5" fmla="*/ 3547023 h 5111319"/>
              <a:gd name="connsiteX6" fmla="*/ 769839 w 12194382"/>
              <a:gd name="connsiteY6" fmla="*/ 4838792 h 5111319"/>
              <a:gd name="connsiteX7" fmla="*/ 0 w 12194382"/>
              <a:gd name="connsiteY7" fmla="*/ 4847509 h 5111319"/>
              <a:gd name="connsiteX8" fmla="*/ 2382 w 12194382"/>
              <a:gd name="connsiteY8" fmla="*/ 0 h 5111319"/>
              <a:gd name="connsiteX0" fmla="*/ 2382 w 12194382"/>
              <a:gd name="connsiteY0" fmla="*/ 0 h 5111319"/>
              <a:gd name="connsiteX1" fmla="*/ 12194382 w 12194382"/>
              <a:gd name="connsiteY1" fmla="*/ 0 h 5111319"/>
              <a:gd name="connsiteX2" fmla="*/ 12194382 w 12194382"/>
              <a:gd name="connsiteY2" fmla="*/ 4854636 h 5111319"/>
              <a:gd name="connsiteX3" fmla="*/ 7670873 w 12194382"/>
              <a:gd name="connsiteY3" fmla="*/ 4582391 h 5111319"/>
              <a:gd name="connsiteX4" fmla="*/ 7608527 w 12194382"/>
              <a:gd name="connsiteY4" fmla="*/ 3543300 h 5111319"/>
              <a:gd name="connsiteX5" fmla="*/ 757352 w 12194382"/>
              <a:gd name="connsiteY5" fmla="*/ 3547023 h 5111319"/>
              <a:gd name="connsiteX6" fmla="*/ 872233 w 12194382"/>
              <a:gd name="connsiteY6" fmla="*/ 4872048 h 5111319"/>
              <a:gd name="connsiteX7" fmla="*/ 0 w 12194382"/>
              <a:gd name="connsiteY7" fmla="*/ 4847509 h 5111319"/>
              <a:gd name="connsiteX8" fmla="*/ 2382 w 12194382"/>
              <a:gd name="connsiteY8" fmla="*/ 0 h 5111319"/>
              <a:gd name="connsiteX0" fmla="*/ 2382 w 12194382"/>
              <a:gd name="connsiteY0" fmla="*/ 0 h 5111319"/>
              <a:gd name="connsiteX1" fmla="*/ 12194382 w 12194382"/>
              <a:gd name="connsiteY1" fmla="*/ 0 h 5111319"/>
              <a:gd name="connsiteX2" fmla="*/ 12194382 w 12194382"/>
              <a:gd name="connsiteY2" fmla="*/ 4854636 h 5111319"/>
              <a:gd name="connsiteX3" fmla="*/ 7670873 w 12194382"/>
              <a:gd name="connsiteY3" fmla="*/ 4582391 h 5111319"/>
              <a:gd name="connsiteX4" fmla="*/ 7608527 w 12194382"/>
              <a:gd name="connsiteY4" fmla="*/ 3543300 h 5111319"/>
              <a:gd name="connsiteX5" fmla="*/ 757352 w 12194382"/>
              <a:gd name="connsiteY5" fmla="*/ 3547023 h 5111319"/>
              <a:gd name="connsiteX6" fmla="*/ 762695 w 12194382"/>
              <a:gd name="connsiteY6" fmla="*/ 4845920 h 5111319"/>
              <a:gd name="connsiteX7" fmla="*/ 0 w 12194382"/>
              <a:gd name="connsiteY7" fmla="*/ 4847509 h 5111319"/>
              <a:gd name="connsiteX8" fmla="*/ 2382 w 12194382"/>
              <a:gd name="connsiteY8" fmla="*/ 0 h 5111319"/>
              <a:gd name="connsiteX0" fmla="*/ 2382 w 12194382"/>
              <a:gd name="connsiteY0" fmla="*/ 0 h 5111319"/>
              <a:gd name="connsiteX1" fmla="*/ 12194382 w 12194382"/>
              <a:gd name="connsiteY1" fmla="*/ 0 h 5111319"/>
              <a:gd name="connsiteX2" fmla="*/ 12194382 w 12194382"/>
              <a:gd name="connsiteY2" fmla="*/ 4854636 h 5111319"/>
              <a:gd name="connsiteX3" fmla="*/ 7670873 w 12194382"/>
              <a:gd name="connsiteY3" fmla="*/ 4582391 h 5111319"/>
              <a:gd name="connsiteX4" fmla="*/ 7608527 w 12194382"/>
              <a:gd name="connsiteY4" fmla="*/ 3543300 h 5111319"/>
              <a:gd name="connsiteX5" fmla="*/ 757352 w 12194382"/>
              <a:gd name="connsiteY5" fmla="*/ 3547023 h 5111319"/>
              <a:gd name="connsiteX6" fmla="*/ 762695 w 12194382"/>
              <a:gd name="connsiteY6" fmla="*/ 4850671 h 5111319"/>
              <a:gd name="connsiteX7" fmla="*/ 0 w 12194382"/>
              <a:gd name="connsiteY7" fmla="*/ 4847509 h 5111319"/>
              <a:gd name="connsiteX8" fmla="*/ 2382 w 12194382"/>
              <a:gd name="connsiteY8" fmla="*/ 0 h 5111319"/>
              <a:gd name="connsiteX0" fmla="*/ 2382 w 12194382"/>
              <a:gd name="connsiteY0" fmla="*/ 0 h 5111319"/>
              <a:gd name="connsiteX1" fmla="*/ 12194382 w 12194382"/>
              <a:gd name="connsiteY1" fmla="*/ 0 h 5111319"/>
              <a:gd name="connsiteX2" fmla="*/ 12194382 w 12194382"/>
              <a:gd name="connsiteY2" fmla="*/ 4854636 h 5111319"/>
              <a:gd name="connsiteX3" fmla="*/ 7670873 w 12194382"/>
              <a:gd name="connsiteY3" fmla="*/ 4582391 h 5111319"/>
              <a:gd name="connsiteX4" fmla="*/ 7608527 w 12194382"/>
              <a:gd name="connsiteY4" fmla="*/ 3543300 h 5111319"/>
              <a:gd name="connsiteX5" fmla="*/ 762115 w 12194382"/>
              <a:gd name="connsiteY5" fmla="*/ 3547023 h 5111319"/>
              <a:gd name="connsiteX6" fmla="*/ 762695 w 12194382"/>
              <a:gd name="connsiteY6" fmla="*/ 4850671 h 5111319"/>
              <a:gd name="connsiteX7" fmla="*/ 0 w 12194382"/>
              <a:gd name="connsiteY7" fmla="*/ 4847509 h 5111319"/>
              <a:gd name="connsiteX8" fmla="*/ 2382 w 12194382"/>
              <a:gd name="connsiteY8" fmla="*/ 0 h 5111319"/>
              <a:gd name="connsiteX0" fmla="*/ 2382 w 12194382"/>
              <a:gd name="connsiteY0" fmla="*/ 0 h 5111319"/>
              <a:gd name="connsiteX1" fmla="*/ 12194382 w 12194382"/>
              <a:gd name="connsiteY1" fmla="*/ 0 h 5111319"/>
              <a:gd name="connsiteX2" fmla="*/ 12194382 w 12194382"/>
              <a:gd name="connsiteY2" fmla="*/ 4854636 h 5111319"/>
              <a:gd name="connsiteX3" fmla="*/ 7670873 w 12194382"/>
              <a:gd name="connsiteY3" fmla="*/ 4582391 h 5111319"/>
              <a:gd name="connsiteX4" fmla="*/ 7608527 w 12194382"/>
              <a:gd name="connsiteY4" fmla="*/ 3543300 h 5111319"/>
              <a:gd name="connsiteX5" fmla="*/ 762115 w 12194382"/>
              <a:gd name="connsiteY5" fmla="*/ 3547023 h 5111319"/>
              <a:gd name="connsiteX6" fmla="*/ 762695 w 12194382"/>
              <a:gd name="connsiteY6" fmla="*/ 4850671 h 5111319"/>
              <a:gd name="connsiteX7" fmla="*/ 0 w 12194382"/>
              <a:gd name="connsiteY7" fmla="*/ 4847509 h 5111319"/>
              <a:gd name="connsiteX8" fmla="*/ 2382 w 12194382"/>
              <a:gd name="connsiteY8" fmla="*/ 0 h 5111319"/>
              <a:gd name="connsiteX0" fmla="*/ 2382 w 12194382"/>
              <a:gd name="connsiteY0" fmla="*/ 0 h 5111319"/>
              <a:gd name="connsiteX1" fmla="*/ 12194382 w 12194382"/>
              <a:gd name="connsiteY1" fmla="*/ 0 h 5111319"/>
              <a:gd name="connsiteX2" fmla="*/ 12194382 w 12194382"/>
              <a:gd name="connsiteY2" fmla="*/ 4854636 h 5111319"/>
              <a:gd name="connsiteX3" fmla="*/ 7670873 w 12194382"/>
              <a:gd name="connsiteY3" fmla="*/ 4582391 h 5111319"/>
              <a:gd name="connsiteX4" fmla="*/ 7608527 w 12194382"/>
              <a:gd name="connsiteY4" fmla="*/ 3543300 h 5111319"/>
              <a:gd name="connsiteX5" fmla="*/ 762115 w 12194382"/>
              <a:gd name="connsiteY5" fmla="*/ 3547023 h 5111319"/>
              <a:gd name="connsiteX6" fmla="*/ 762695 w 12194382"/>
              <a:gd name="connsiteY6" fmla="*/ 4850671 h 5111319"/>
              <a:gd name="connsiteX7" fmla="*/ 0 w 12194382"/>
              <a:gd name="connsiteY7" fmla="*/ 4847509 h 5111319"/>
              <a:gd name="connsiteX8" fmla="*/ 2382 w 12194382"/>
              <a:gd name="connsiteY8" fmla="*/ 0 h 5111319"/>
              <a:gd name="connsiteX0" fmla="*/ 2382 w 12194382"/>
              <a:gd name="connsiteY0" fmla="*/ 0 h 5111319"/>
              <a:gd name="connsiteX1" fmla="*/ 12194382 w 12194382"/>
              <a:gd name="connsiteY1" fmla="*/ 0 h 5111319"/>
              <a:gd name="connsiteX2" fmla="*/ 12194382 w 12194382"/>
              <a:gd name="connsiteY2" fmla="*/ 4854636 h 5111319"/>
              <a:gd name="connsiteX3" fmla="*/ 7670873 w 12194382"/>
              <a:gd name="connsiteY3" fmla="*/ 4582391 h 5111319"/>
              <a:gd name="connsiteX4" fmla="*/ 7620433 w 12194382"/>
              <a:gd name="connsiteY4" fmla="*/ 3543300 h 5111319"/>
              <a:gd name="connsiteX5" fmla="*/ 762115 w 12194382"/>
              <a:gd name="connsiteY5" fmla="*/ 3547023 h 5111319"/>
              <a:gd name="connsiteX6" fmla="*/ 762695 w 12194382"/>
              <a:gd name="connsiteY6" fmla="*/ 4850671 h 5111319"/>
              <a:gd name="connsiteX7" fmla="*/ 0 w 12194382"/>
              <a:gd name="connsiteY7" fmla="*/ 4847509 h 5111319"/>
              <a:gd name="connsiteX8" fmla="*/ 2382 w 12194382"/>
              <a:gd name="connsiteY8" fmla="*/ 0 h 5111319"/>
              <a:gd name="connsiteX0" fmla="*/ 2382 w 12194382"/>
              <a:gd name="connsiteY0" fmla="*/ 0 h 5111319"/>
              <a:gd name="connsiteX1" fmla="*/ 12194382 w 12194382"/>
              <a:gd name="connsiteY1" fmla="*/ 0 h 5111319"/>
              <a:gd name="connsiteX2" fmla="*/ 12194382 w 12194382"/>
              <a:gd name="connsiteY2" fmla="*/ 4854636 h 5111319"/>
              <a:gd name="connsiteX3" fmla="*/ 7670873 w 12194382"/>
              <a:gd name="connsiteY3" fmla="*/ 4582391 h 5111319"/>
              <a:gd name="connsiteX4" fmla="*/ 7620433 w 12194382"/>
              <a:gd name="connsiteY4" fmla="*/ 3543300 h 5111319"/>
              <a:gd name="connsiteX5" fmla="*/ 762115 w 12194382"/>
              <a:gd name="connsiteY5" fmla="*/ 3547023 h 5111319"/>
              <a:gd name="connsiteX6" fmla="*/ 762695 w 12194382"/>
              <a:gd name="connsiteY6" fmla="*/ 4850671 h 5111319"/>
              <a:gd name="connsiteX7" fmla="*/ 0 w 12194382"/>
              <a:gd name="connsiteY7" fmla="*/ 4847509 h 5111319"/>
              <a:gd name="connsiteX8" fmla="*/ 2382 w 12194382"/>
              <a:gd name="connsiteY8" fmla="*/ 0 h 5111319"/>
              <a:gd name="connsiteX0" fmla="*/ 2382 w 12194382"/>
              <a:gd name="connsiteY0" fmla="*/ 0 h 5111319"/>
              <a:gd name="connsiteX1" fmla="*/ 12194382 w 12194382"/>
              <a:gd name="connsiteY1" fmla="*/ 0 h 5111319"/>
              <a:gd name="connsiteX2" fmla="*/ 12194382 w 12194382"/>
              <a:gd name="connsiteY2" fmla="*/ 4854636 h 5111319"/>
              <a:gd name="connsiteX3" fmla="*/ 7670873 w 12194382"/>
              <a:gd name="connsiteY3" fmla="*/ 4582391 h 5111319"/>
              <a:gd name="connsiteX4" fmla="*/ 7620433 w 12194382"/>
              <a:gd name="connsiteY4" fmla="*/ 3543300 h 5111319"/>
              <a:gd name="connsiteX5" fmla="*/ 762115 w 12194382"/>
              <a:gd name="connsiteY5" fmla="*/ 3547023 h 5111319"/>
              <a:gd name="connsiteX6" fmla="*/ 762695 w 12194382"/>
              <a:gd name="connsiteY6" fmla="*/ 4850671 h 5111319"/>
              <a:gd name="connsiteX7" fmla="*/ 0 w 12194382"/>
              <a:gd name="connsiteY7" fmla="*/ 4847509 h 5111319"/>
              <a:gd name="connsiteX8" fmla="*/ 2382 w 12194382"/>
              <a:gd name="connsiteY8" fmla="*/ 0 h 5111319"/>
              <a:gd name="connsiteX0" fmla="*/ 2382 w 12194382"/>
              <a:gd name="connsiteY0" fmla="*/ 0 h 5182443"/>
              <a:gd name="connsiteX1" fmla="*/ 12194382 w 12194382"/>
              <a:gd name="connsiteY1" fmla="*/ 0 h 5182443"/>
              <a:gd name="connsiteX2" fmla="*/ 12194382 w 12194382"/>
              <a:gd name="connsiteY2" fmla="*/ 4854636 h 5182443"/>
              <a:gd name="connsiteX3" fmla="*/ 7623248 w 12194382"/>
              <a:gd name="connsiteY3" fmla="*/ 4843680 h 5182443"/>
              <a:gd name="connsiteX4" fmla="*/ 7620433 w 12194382"/>
              <a:gd name="connsiteY4" fmla="*/ 3543300 h 5182443"/>
              <a:gd name="connsiteX5" fmla="*/ 762115 w 12194382"/>
              <a:gd name="connsiteY5" fmla="*/ 3547023 h 5182443"/>
              <a:gd name="connsiteX6" fmla="*/ 762695 w 12194382"/>
              <a:gd name="connsiteY6" fmla="*/ 4850671 h 5182443"/>
              <a:gd name="connsiteX7" fmla="*/ 0 w 12194382"/>
              <a:gd name="connsiteY7" fmla="*/ 4847509 h 5182443"/>
              <a:gd name="connsiteX8" fmla="*/ 2382 w 12194382"/>
              <a:gd name="connsiteY8" fmla="*/ 0 h 5182443"/>
              <a:gd name="connsiteX0" fmla="*/ 2382 w 12194382"/>
              <a:gd name="connsiteY0" fmla="*/ 0 h 5128150"/>
              <a:gd name="connsiteX1" fmla="*/ 12194382 w 12194382"/>
              <a:gd name="connsiteY1" fmla="*/ 0 h 5128150"/>
              <a:gd name="connsiteX2" fmla="*/ 12194382 w 12194382"/>
              <a:gd name="connsiteY2" fmla="*/ 4854636 h 5128150"/>
              <a:gd name="connsiteX3" fmla="*/ 7623248 w 12194382"/>
              <a:gd name="connsiteY3" fmla="*/ 4843680 h 5128150"/>
              <a:gd name="connsiteX4" fmla="*/ 7620433 w 12194382"/>
              <a:gd name="connsiteY4" fmla="*/ 3543300 h 5128150"/>
              <a:gd name="connsiteX5" fmla="*/ 762115 w 12194382"/>
              <a:gd name="connsiteY5" fmla="*/ 3547023 h 5128150"/>
              <a:gd name="connsiteX6" fmla="*/ 762695 w 12194382"/>
              <a:gd name="connsiteY6" fmla="*/ 4850671 h 5128150"/>
              <a:gd name="connsiteX7" fmla="*/ 0 w 12194382"/>
              <a:gd name="connsiteY7" fmla="*/ 4847509 h 5128150"/>
              <a:gd name="connsiteX8" fmla="*/ 2382 w 12194382"/>
              <a:gd name="connsiteY8" fmla="*/ 0 h 5128150"/>
              <a:gd name="connsiteX0" fmla="*/ 2382 w 12194382"/>
              <a:gd name="connsiteY0" fmla="*/ 0 h 5128150"/>
              <a:gd name="connsiteX1" fmla="*/ 12194382 w 12194382"/>
              <a:gd name="connsiteY1" fmla="*/ 0 h 5128150"/>
              <a:gd name="connsiteX2" fmla="*/ 12194382 w 12194382"/>
              <a:gd name="connsiteY2" fmla="*/ 4854636 h 5128150"/>
              <a:gd name="connsiteX3" fmla="*/ 7623248 w 12194382"/>
              <a:gd name="connsiteY3" fmla="*/ 4843680 h 5128150"/>
              <a:gd name="connsiteX4" fmla="*/ 7620433 w 12194382"/>
              <a:gd name="connsiteY4" fmla="*/ 3543300 h 5128150"/>
              <a:gd name="connsiteX5" fmla="*/ 762115 w 12194382"/>
              <a:gd name="connsiteY5" fmla="*/ 3547023 h 5128150"/>
              <a:gd name="connsiteX6" fmla="*/ 762695 w 12194382"/>
              <a:gd name="connsiteY6" fmla="*/ 4850671 h 5128150"/>
              <a:gd name="connsiteX7" fmla="*/ 0 w 12194382"/>
              <a:gd name="connsiteY7" fmla="*/ 4847509 h 5128150"/>
              <a:gd name="connsiteX8" fmla="*/ 2382 w 12194382"/>
              <a:gd name="connsiteY8" fmla="*/ 0 h 5128150"/>
              <a:gd name="connsiteX0" fmla="*/ 2382 w 12194382"/>
              <a:gd name="connsiteY0" fmla="*/ 0 h 5128150"/>
              <a:gd name="connsiteX1" fmla="*/ 12194382 w 12194382"/>
              <a:gd name="connsiteY1" fmla="*/ 0 h 5128150"/>
              <a:gd name="connsiteX2" fmla="*/ 12194382 w 12194382"/>
              <a:gd name="connsiteY2" fmla="*/ 4854636 h 5128150"/>
              <a:gd name="connsiteX3" fmla="*/ 7623248 w 12194382"/>
              <a:gd name="connsiteY3" fmla="*/ 4843680 h 5128150"/>
              <a:gd name="connsiteX4" fmla="*/ 7620433 w 12194382"/>
              <a:gd name="connsiteY4" fmla="*/ 3543300 h 5128150"/>
              <a:gd name="connsiteX5" fmla="*/ 762115 w 12194382"/>
              <a:gd name="connsiteY5" fmla="*/ 3547023 h 5128150"/>
              <a:gd name="connsiteX6" fmla="*/ 762695 w 12194382"/>
              <a:gd name="connsiteY6" fmla="*/ 4850671 h 5128150"/>
              <a:gd name="connsiteX7" fmla="*/ 0 w 12194382"/>
              <a:gd name="connsiteY7" fmla="*/ 4847509 h 5128150"/>
              <a:gd name="connsiteX8" fmla="*/ 2382 w 12194382"/>
              <a:gd name="connsiteY8" fmla="*/ 0 h 5128150"/>
              <a:gd name="connsiteX0" fmla="*/ 2382 w 12194723"/>
              <a:gd name="connsiteY0" fmla="*/ 0 h 4854829"/>
              <a:gd name="connsiteX1" fmla="*/ 12194382 w 12194723"/>
              <a:gd name="connsiteY1" fmla="*/ 0 h 4854829"/>
              <a:gd name="connsiteX2" fmla="*/ 12194382 w 12194723"/>
              <a:gd name="connsiteY2" fmla="*/ 4854636 h 4854829"/>
              <a:gd name="connsiteX3" fmla="*/ 7623248 w 12194723"/>
              <a:gd name="connsiteY3" fmla="*/ 4843680 h 4854829"/>
              <a:gd name="connsiteX4" fmla="*/ 7620433 w 12194723"/>
              <a:gd name="connsiteY4" fmla="*/ 3543300 h 4854829"/>
              <a:gd name="connsiteX5" fmla="*/ 762115 w 12194723"/>
              <a:gd name="connsiteY5" fmla="*/ 3547023 h 4854829"/>
              <a:gd name="connsiteX6" fmla="*/ 762695 w 12194723"/>
              <a:gd name="connsiteY6" fmla="*/ 4850671 h 4854829"/>
              <a:gd name="connsiteX7" fmla="*/ 0 w 12194723"/>
              <a:gd name="connsiteY7" fmla="*/ 4847509 h 4854829"/>
              <a:gd name="connsiteX8" fmla="*/ 2382 w 12194723"/>
              <a:gd name="connsiteY8" fmla="*/ 0 h 4854829"/>
              <a:gd name="connsiteX0" fmla="*/ 241373 w 12194723"/>
              <a:gd name="connsiteY0" fmla="*/ 0 h 4854829"/>
              <a:gd name="connsiteX1" fmla="*/ 12194382 w 12194723"/>
              <a:gd name="connsiteY1" fmla="*/ 0 h 4854829"/>
              <a:gd name="connsiteX2" fmla="*/ 12194382 w 12194723"/>
              <a:gd name="connsiteY2" fmla="*/ 4854636 h 4854829"/>
              <a:gd name="connsiteX3" fmla="*/ 7623248 w 12194723"/>
              <a:gd name="connsiteY3" fmla="*/ 4843680 h 4854829"/>
              <a:gd name="connsiteX4" fmla="*/ 7620433 w 12194723"/>
              <a:gd name="connsiteY4" fmla="*/ 3543300 h 4854829"/>
              <a:gd name="connsiteX5" fmla="*/ 762115 w 12194723"/>
              <a:gd name="connsiteY5" fmla="*/ 3547023 h 4854829"/>
              <a:gd name="connsiteX6" fmla="*/ 762695 w 12194723"/>
              <a:gd name="connsiteY6" fmla="*/ 4850671 h 4854829"/>
              <a:gd name="connsiteX7" fmla="*/ 0 w 12194723"/>
              <a:gd name="connsiteY7" fmla="*/ 4847509 h 4854829"/>
              <a:gd name="connsiteX8" fmla="*/ 241373 w 12194723"/>
              <a:gd name="connsiteY8" fmla="*/ 0 h 4854829"/>
              <a:gd name="connsiteX0" fmla="*/ 2382 w 11955732"/>
              <a:gd name="connsiteY0" fmla="*/ 0 h 4854829"/>
              <a:gd name="connsiteX1" fmla="*/ 11955391 w 11955732"/>
              <a:gd name="connsiteY1" fmla="*/ 0 h 4854829"/>
              <a:gd name="connsiteX2" fmla="*/ 11955391 w 11955732"/>
              <a:gd name="connsiteY2" fmla="*/ 4854636 h 4854829"/>
              <a:gd name="connsiteX3" fmla="*/ 7384257 w 11955732"/>
              <a:gd name="connsiteY3" fmla="*/ 4843680 h 4854829"/>
              <a:gd name="connsiteX4" fmla="*/ 7381442 w 11955732"/>
              <a:gd name="connsiteY4" fmla="*/ 3543300 h 4854829"/>
              <a:gd name="connsiteX5" fmla="*/ 523124 w 11955732"/>
              <a:gd name="connsiteY5" fmla="*/ 3547023 h 4854829"/>
              <a:gd name="connsiteX6" fmla="*/ 523704 w 11955732"/>
              <a:gd name="connsiteY6" fmla="*/ 4850671 h 4854829"/>
              <a:gd name="connsiteX7" fmla="*/ 0 w 11955732"/>
              <a:gd name="connsiteY7" fmla="*/ 4847509 h 4854829"/>
              <a:gd name="connsiteX8" fmla="*/ 2382 w 11955732"/>
              <a:gd name="connsiteY8" fmla="*/ 0 h 4854829"/>
              <a:gd name="connsiteX0" fmla="*/ 2382 w 11960184"/>
              <a:gd name="connsiteY0" fmla="*/ 0 h 4854829"/>
              <a:gd name="connsiteX1" fmla="*/ 11955391 w 11960184"/>
              <a:gd name="connsiteY1" fmla="*/ 0 h 4854829"/>
              <a:gd name="connsiteX2" fmla="*/ 11955391 w 11960184"/>
              <a:gd name="connsiteY2" fmla="*/ 4854636 h 4854829"/>
              <a:gd name="connsiteX3" fmla="*/ 7384257 w 11960184"/>
              <a:gd name="connsiteY3" fmla="*/ 4843680 h 4854829"/>
              <a:gd name="connsiteX4" fmla="*/ 7381442 w 11960184"/>
              <a:gd name="connsiteY4" fmla="*/ 3543300 h 4854829"/>
              <a:gd name="connsiteX5" fmla="*/ 523124 w 11960184"/>
              <a:gd name="connsiteY5" fmla="*/ 3547023 h 4854829"/>
              <a:gd name="connsiteX6" fmla="*/ 523704 w 11960184"/>
              <a:gd name="connsiteY6" fmla="*/ 4850671 h 4854829"/>
              <a:gd name="connsiteX7" fmla="*/ 0 w 11960184"/>
              <a:gd name="connsiteY7" fmla="*/ 4847509 h 4854829"/>
              <a:gd name="connsiteX8" fmla="*/ 2382 w 11960184"/>
              <a:gd name="connsiteY8" fmla="*/ 0 h 4854829"/>
              <a:gd name="connsiteX0" fmla="*/ 2382 w 11975151"/>
              <a:gd name="connsiteY0" fmla="*/ 0 h 5210613"/>
              <a:gd name="connsiteX1" fmla="*/ 9149846 w 11975151"/>
              <a:gd name="connsiteY1" fmla="*/ 0 h 5210613"/>
              <a:gd name="connsiteX2" fmla="*/ 11955391 w 11975151"/>
              <a:gd name="connsiteY2" fmla="*/ 4854636 h 5210613"/>
              <a:gd name="connsiteX3" fmla="*/ 7384257 w 11975151"/>
              <a:gd name="connsiteY3" fmla="*/ 4843680 h 5210613"/>
              <a:gd name="connsiteX4" fmla="*/ 7381442 w 11975151"/>
              <a:gd name="connsiteY4" fmla="*/ 3543300 h 5210613"/>
              <a:gd name="connsiteX5" fmla="*/ 523124 w 11975151"/>
              <a:gd name="connsiteY5" fmla="*/ 3547023 h 5210613"/>
              <a:gd name="connsiteX6" fmla="*/ 523704 w 11975151"/>
              <a:gd name="connsiteY6" fmla="*/ 4850671 h 5210613"/>
              <a:gd name="connsiteX7" fmla="*/ 0 w 11975151"/>
              <a:gd name="connsiteY7" fmla="*/ 4847509 h 5210613"/>
              <a:gd name="connsiteX8" fmla="*/ 2382 w 11975151"/>
              <a:gd name="connsiteY8" fmla="*/ 0 h 5210613"/>
              <a:gd name="connsiteX0" fmla="*/ 2382 w 11955393"/>
              <a:gd name="connsiteY0" fmla="*/ 0 h 4854636"/>
              <a:gd name="connsiteX1" fmla="*/ 9149846 w 11955393"/>
              <a:gd name="connsiteY1" fmla="*/ 0 h 4854636"/>
              <a:gd name="connsiteX2" fmla="*/ 11955391 w 11955393"/>
              <a:gd name="connsiteY2" fmla="*/ 4854636 h 4854636"/>
              <a:gd name="connsiteX3" fmla="*/ 7384257 w 11955393"/>
              <a:gd name="connsiteY3" fmla="*/ 4843680 h 4854636"/>
              <a:gd name="connsiteX4" fmla="*/ 7381442 w 11955393"/>
              <a:gd name="connsiteY4" fmla="*/ 3543300 h 4854636"/>
              <a:gd name="connsiteX5" fmla="*/ 523124 w 11955393"/>
              <a:gd name="connsiteY5" fmla="*/ 3547023 h 4854636"/>
              <a:gd name="connsiteX6" fmla="*/ 523704 w 11955393"/>
              <a:gd name="connsiteY6" fmla="*/ 4850671 h 4854636"/>
              <a:gd name="connsiteX7" fmla="*/ 0 w 11955393"/>
              <a:gd name="connsiteY7" fmla="*/ 4847509 h 4854636"/>
              <a:gd name="connsiteX8" fmla="*/ 2382 w 11955393"/>
              <a:gd name="connsiteY8" fmla="*/ 0 h 4854636"/>
              <a:gd name="connsiteX0" fmla="*/ 2382 w 9685771"/>
              <a:gd name="connsiteY0" fmla="*/ 360370 h 5307510"/>
              <a:gd name="connsiteX1" fmla="*/ 9149846 w 9685771"/>
              <a:gd name="connsiteY1" fmla="*/ 360370 h 5307510"/>
              <a:gd name="connsiteX2" fmla="*/ 8661472 w 9685771"/>
              <a:gd name="connsiteY2" fmla="*/ 5225371 h 5307510"/>
              <a:gd name="connsiteX3" fmla="*/ 7384257 w 9685771"/>
              <a:gd name="connsiteY3" fmla="*/ 5204050 h 5307510"/>
              <a:gd name="connsiteX4" fmla="*/ 7381442 w 9685771"/>
              <a:gd name="connsiteY4" fmla="*/ 3903670 h 5307510"/>
              <a:gd name="connsiteX5" fmla="*/ 523124 w 9685771"/>
              <a:gd name="connsiteY5" fmla="*/ 3907393 h 5307510"/>
              <a:gd name="connsiteX6" fmla="*/ 523704 w 9685771"/>
              <a:gd name="connsiteY6" fmla="*/ 5211041 h 5307510"/>
              <a:gd name="connsiteX7" fmla="*/ 0 w 9685771"/>
              <a:gd name="connsiteY7" fmla="*/ 5207879 h 5307510"/>
              <a:gd name="connsiteX8" fmla="*/ 2382 w 9685771"/>
              <a:gd name="connsiteY8" fmla="*/ 360370 h 5307510"/>
              <a:gd name="connsiteX0" fmla="*/ 2382 w 9151108"/>
              <a:gd name="connsiteY0" fmla="*/ 0 h 4947140"/>
              <a:gd name="connsiteX1" fmla="*/ 9149846 w 9151108"/>
              <a:gd name="connsiteY1" fmla="*/ 0 h 4947140"/>
              <a:gd name="connsiteX2" fmla="*/ 8661472 w 9151108"/>
              <a:gd name="connsiteY2" fmla="*/ 4865001 h 4947140"/>
              <a:gd name="connsiteX3" fmla="*/ 7384257 w 9151108"/>
              <a:gd name="connsiteY3" fmla="*/ 4843680 h 4947140"/>
              <a:gd name="connsiteX4" fmla="*/ 7381442 w 9151108"/>
              <a:gd name="connsiteY4" fmla="*/ 3543300 h 4947140"/>
              <a:gd name="connsiteX5" fmla="*/ 523124 w 9151108"/>
              <a:gd name="connsiteY5" fmla="*/ 3547023 h 4947140"/>
              <a:gd name="connsiteX6" fmla="*/ 523704 w 9151108"/>
              <a:gd name="connsiteY6" fmla="*/ 4850671 h 4947140"/>
              <a:gd name="connsiteX7" fmla="*/ 0 w 9151108"/>
              <a:gd name="connsiteY7" fmla="*/ 4847509 h 4947140"/>
              <a:gd name="connsiteX8" fmla="*/ 2382 w 9151108"/>
              <a:gd name="connsiteY8" fmla="*/ 0 h 4947140"/>
              <a:gd name="connsiteX0" fmla="*/ 2382 w 9828173"/>
              <a:gd name="connsiteY0" fmla="*/ 356531 h 5286738"/>
              <a:gd name="connsiteX1" fmla="*/ 9149846 w 9828173"/>
              <a:gd name="connsiteY1" fmla="*/ 356531 h 5286738"/>
              <a:gd name="connsiteX2" fmla="*/ 9149845 w 9828173"/>
              <a:gd name="connsiteY2" fmla="*/ 5169707 h 5286738"/>
              <a:gd name="connsiteX3" fmla="*/ 7384257 w 9828173"/>
              <a:gd name="connsiteY3" fmla="*/ 5200211 h 5286738"/>
              <a:gd name="connsiteX4" fmla="*/ 7381442 w 9828173"/>
              <a:gd name="connsiteY4" fmla="*/ 3899831 h 5286738"/>
              <a:gd name="connsiteX5" fmla="*/ 523124 w 9828173"/>
              <a:gd name="connsiteY5" fmla="*/ 3903554 h 5286738"/>
              <a:gd name="connsiteX6" fmla="*/ 523704 w 9828173"/>
              <a:gd name="connsiteY6" fmla="*/ 5207202 h 5286738"/>
              <a:gd name="connsiteX7" fmla="*/ 0 w 9828173"/>
              <a:gd name="connsiteY7" fmla="*/ 5204040 h 5286738"/>
              <a:gd name="connsiteX8" fmla="*/ 2382 w 9828173"/>
              <a:gd name="connsiteY8" fmla="*/ 356531 h 5286738"/>
              <a:gd name="connsiteX0" fmla="*/ 2382 w 9154046"/>
              <a:gd name="connsiteY0" fmla="*/ 0 h 4930207"/>
              <a:gd name="connsiteX1" fmla="*/ 9149846 w 9154046"/>
              <a:gd name="connsiteY1" fmla="*/ 0 h 4930207"/>
              <a:gd name="connsiteX2" fmla="*/ 9149845 w 9154046"/>
              <a:gd name="connsiteY2" fmla="*/ 4813176 h 4930207"/>
              <a:gd name="connsiteX3" fmla="*/ 7384257 w 9154046"/>
              <a:gd name="connsiteY3" fmla="*/ 4843680 h 4930207"/>
              <a:gd name="connsiteX4" fmla="*/ 7381442 w 9154046"/>
              <a:gd name="connsiteY4" fmla="*/ 3543300 h 4930207"/>
              <a:gd name="connsiteX5" fmla="*/ 523124 w 9154046"/>
              <a:gd name="connsiteY5" fmla="*/ 3547023 h 4930207"/>
              <a:gd name="connsiteX6" fmla="*/ 523704 w 9154046"/>
              <a:gd name="connsiteY6" fmla="*/ 4850671 h 4930207"/>
              <a:gd name="connsiteX7" fmla="*/ 0 w 9154046"/>
              <a:gd name="connsiteY7" fmla="*/ 4847509 h 4930207"/>
              <a:gd name="connsiteX8" fmla="*/ 2382 w 9154046"/>
              <a:gd name="connsiteY8" fmla="*/ 0 h 4930207"/>
              <a:gd name="connsiteX0" fmla="*/ 2382 w 9154046"/>
              <a:gd name="connsiteY0" fmla="*/ 0 h 4850673"/>
              <a:gd name="connsiteX1" fmla="*/ 9149846 w 9154046"/>
              <a:gd name="connsiteY1" fmla="*/ 0 h 4850673"/>
              <a:gd name="connsiteX2" fmla="*/ 9149845 w 9154046"/>
              <a:gd name="connsiteY2" fmla="*/ 4813176 h 4850673"/>
              <a:gd name="connsiteX3" fmla="*/ 7384257 w 9154046"/>
              <a:gd name="connsiteY3" fmla="*/ 4843680 h 4850673"/>
              <a:gd name="connsiteX4" fmla="*/ 7381442 w 9154046"/>
              <a:gd name="connsiteY4" fmla="*/ 3543300 h 4850673"/>
              <a:gd name="connsiteX5" fmla="*/ 523124 w 9154046"/>
              <a:gd name="connsiteY5" fmla="*/ 3547023 h 4850673"/>
              <a:gd name="connsiteX6" fmla="*/ 523704 w 9154046"/>
              <a:gd name="connsiteY6" fmla="*/ 4850671 h 4850673"/>
              <a:gd name="connsiteX7" fmla="*/ 0 w 9154046"/>
              <a:gd name="connsiteY7" fmla="*/ 4847509 h 4850673"/>
              <a:gd name="connsiteX8" fmla="*/ 2382 w 9154046"/>
              <a:gd name="connsiteY8" fmla="*/ 0 h 4850673"/>
              <a:gd name="connsiteX0" fmla="*/ 2382 w 9282313"/>
              <a:gd name="connsiteY0" fmla="*/ 0 h 5171093"/>
              <a:gd name="connsiteX1" fmla="*/ 9149846 w 9282313"/>
              <a:gd name="connsiteY1" fmla="*/ 0 h 5171093"/>
              <a:gd name="connsiteX2" fmla="*/ 9149845 w 9282313"/>
              <a:gd name="connsiteY2" fmla="*/ 4813176 h 5171093"/>
              <a:gd name="connsiteX3" fmla="*/ 7384257 w 9282313"/>
              <a:gd name="connsiteY3" fmla="*/ 4821343 h 5171093"/>
              <a:gd name="connsiteX4" fmla="*/ 7381442 w 9282313"/>
              <a:gd name="connsiteY4" fmla="*/ 3543300 h 5171093"/>
              <a:gd name="connsiteX5" fmla="*/ 523124 w 9282313"/>
              <a:gd name="connsiteY5" fmla="*/ 3547023 h 5171093"/>
              <a:gd name="connsiteX6" fmla="*/ 523704 w 9282313"/>
              <a:gd name="connsiteY6" fmla="*/ 4850671 h 5171093"/>
              <a:gd name="connsiteX7" fmla="*/ 0 w 9282313"/>
              <a:gd name="connsiteY7" fmla="*/ 4847509 h 5171093"/>
              <a:gd name="connsiteX8" fmla="*/ 2382 w 9282313"/>
              <a:gd name="connsiteY8" fmla="*/ 0 h 5171093"/>
              <a:gd name="connsiteX0" fmla="*/ 2382 w 9282313"/>
              <a:gd name="connsiteY0" fmla="*/ 0 h 5168611"/>
              <a:gd name="connsiteX1" fmla="*/ 9149846 w 9282313"/>
              <a:gd name="connsiteY1" fmla="*/ 0 h 5168611"/>
              <a:gd name="connsiteX2" fmla="*/ 9149845 w 9282313"/>
              <a:gd name="connsiteY2" fmla="*/ 4813176 h 5168611"/>
              <a:gd name="connsiteX3" fmla="*/ 7384257 w 9282313"/>
              <a:gd name="connsiteY3" fmla="*/ 4813896 h 5168611"/>
              <a:gd name="connsiteX4" fmla="*/ 7381442 w 9282313"/>
              <a:gd name="connsiteY4" fmla="*/ 3543300 h 5168611"/>
              <a:gd name="connsiteX5" fmla="*/ 523124 w 9282313"/>
              <a:gd name="connsiteY5" fmla="*/ 3547023 h 5168611"/>
              <a:gd name="connsiteX6" fmla="*/ 523704 w 9282313"/>
              <a:gd name="connsiteY6" fmla="*/ 4850671 h 5168611"/>
              <a:gd name="connsiteX7" fmla="*/ 0 w 9282313"/>
              <a:gd name="connsiteY7" fmla="*/ 4847509 h 5168611"/>
              <a:gd name="connsiteX8" fmla="*/ 2382 w 9282313"/>
              <a:gd name="connsiteY8" fmla="*/ 0 h 5168611"/>
              <a:gd name="connsiteX0" fmla="*/ 2382 w 9153055"/>
              <a:gd name="connsiteY0" fmla="*/ 0 h 4850673"/>
              <a:gd name="connsiteX1" fmla="*/ 9149846 w 9153055"/>
              <a:gd name="connsiteY1" fmla="*/ 0 h 4850673"/>
              <a:gd name="connsiteX2" fmla="*/ 9149845 w 9153055"/>
              <a:gd name="connsiteY2" fmla="*/ 4813176 h 4850673"/>
              <a:gd name="connsiteX3" fmla="*/ 7384257 w 9153055"/>
              <a:gd name="connsiteY3" fmla="*/ 4813896 h 4850673"/>
              <a:gd name="connsiteX4" fmla="*/ 7381442 w 9153055"/>
              <a:gd name="connsiteY4" fmla="*/ 3543300 h 4850673"/>
              <a:gd name="connsiteX5" fmla="*/ 523124 w 9153055"/>
              <a:gd name="connsiteY5" fmla="*/ 3547023 h 4850673"/>
              <a:gd name="connsiteX6" fmla="*/ 523704 w 9153055"/>
              <a:gd name="connsiteY6" fmla="*/ 4850671 h 4850673"/>
              <a:gd name="connsiteX7" fmla="*/ 0 w 9153055"/>
              <a:gd name="connsiteY7" fmla="*/ 4847509 h 4850673"/>
              <a:gd name="connsiteX8" fmla="*/ 2382 w 9153055"/>
              <a:gd name="connsiteY8" fmla="*/ 0 h 4850673"/>
              <a:gd name="connsiteX0" fmla="*/ 2382 w 9153055"/>
              <a:gd name="connsiteY0" fmla="*/ 0 h 4850673"/>
              <a:gd name="connsiteX1" fmla="*/ 9149846 w 9153055"/>
              <a:gd name="connsiteY1" fmla="*/ 0 h 4850673"/>
              <a:gd name="connsiteX2" fmla="*/ 9149845 w 9153055"/>
              <a:gd name="connsiteY2" fmla="*/ 4813176 h 4850673"/>
              <a:gd name="connsiteX3" fmla="*/ 7384257 w 9153055"/>
              <a:gd name="connsiteY3" fmla="*/ 4813896 h 4850673"/>
              <a:gd name="connsiteX4" fmla="*/ 7381442 w 9153055"/>
              <a:gd name="connsiteY4" fmla="*/ 3543300 h 4850673"/>
              <a:gd name="connsiteX5" fmla="*/ 523124 w 9153055"/>
              <a:gd name="connsiteY5" fmla="*/ 3547023 h 4850673"/>
              <a:gd name="connsiteX6" fmla="*/ 523704 w 9153055"/>
              <a:gd name="connsiteY6" fmla="*/ 4850671 h 4850673"/>
              <a:gd name="connsiteX7" fmla="*/ 0 w 9153055"/>
              <a:gd name="connsiteY7" fmla="*/ 4847509 h 4850673"/>
              <a:gd name="connsiteX8" fmla="*/ 2382 w 9153055"/>
              <a:gd name="connsiteY8" fmla="*/ 0 h 4850673"/>
              <a:gd name="connsiteX0" fmla="*/ 2382 w 9153055"/>
              <a:gd name="connsiteY0" fmla="*/ 0 h 4847542"/>
              <a:gd name="connsiteX1" fmla="*/ 9149846 w 9153055"/>
              <a:gd name="connsiteY1" fmla="*/ 0 h 4847542"/>
              <a:gd name="connsiteX2" fmla="*/ 9149845 w 9153055"/>
              <a:gd name="connsiteY2" fmla="*/ 4813176 h 4847542"/>
              <a:gd name="connsiteX3" fmla="*/ 7384257 w 9153055"/>
              <a:gd name="connsiteY3" fmla="*/ 4813896 h 4847542"/>
              <a:gd name="connsiteX4" fmla="*/ 7381442 w 9153055"/>
              <a:gd name="connsiteY4" fmla="*/ 3543300 h 4847542"/>
              <a:gd name="connsiteX5" fmla="*/ 523124 w 9153055"/>
              <a:gd name="connsiteY5" fmla="*/ 3547023 h 4847542"/>
              <a:gd name="connsiteX6" fmla="*/ 517484 w 9153055"/>
              <a:gd name="connsiteY6" fmla="*/ 4825851 h 4847542"/>
              <a:gd name="connsiteX7" fmla="*/ 0 w 9153055"/>
              <a:gd name="connsiteY7" fmla="*/ 4847509 h 4847542"/>
              <a:gd name="connsiteX8" fmla="*/ 2382 w 9153055"/>
              <a:gd name="connsiteY8" fmla="*/ 0 h 4847542"/>
              <a:gd name="connsiteX0" fmla="*/ 2382 w 9153055"/>
              <a:gd name="connsiteY0" fmla="*/ 0 h 4835165"/>
              <a:gd name="connsiteX1" fmla="*/ 9149846 w 9153055"/>
              <a:gd name="connsiteY1" fmla="*/ 0 h 4835165"/>
              <a:gd name="connsiteX2" fmla="*/ 9149845 w 9153055"/>
              <a:gd name="connsiteY2" fmla="*/ 4813176 h 4835165"/>
              <a:gd name="connsiteX3" fmla="*/ 7384257 w 9153055"/>
              <a:gd name="connsiteY3" fmla="*/ 4813896 h 4835165"/>
              <a:gd name="connsiteX4" fmla="*/ 7381442 w 9153055"/>
              <a:gd name="connsiteY4" fmla="*/ 3543300 h 4835165"/>
              <a:gd name="connsiteX5" fmla="*/ 523124 w 9153055"/>
              <a:gd name="connsiteY5" fmla="*/ 3547023 h 4835165"/>
              <a:gd name="connsiteX6" fmla="*/ 517484 w 9153055"/>
              <a:gd name="connsiteY6" fmla="*/ 4825851 h 4835165"/>
              <a:gd name="connsiteX7" fmla="*/ 0 w 9153055"/>
              <a:gd name="connsiteY7" fmla="*/ 4835100 h 4835165"/>
              <a:gd name="connsiteX8" fmla="*/ 2382 w 9153055"/>
              <a:gd name="connsiteY8" fmla="*/ 0 h 4835165"/>
              <a:gd name="connsiteX0" fmla="*/ 2382 w 9153055"/>
              <a:gd name="connsiteY0" fmla="*/ 0 h 4835165"/>
              <a:gd name="connsiteX1" fmla="*/ 9149846 w 9153055"/>
              <a:gd name="connsiteY1" fmla="*/ 0 h 4835165"/>
              <a:gd name="connsiteX2" fmla="*/ 9149845 w 9153055"/>
              <a:gd name="connsiteY2" fmla="*/ 4813176 h 4835165"/>
              <a:gd name="connsiteX3" fmla="*/ 7384257 w 9153055"/>
              <a:gd name="connsiteY3" fmla="*/ 4813896 h 4835165"/>
              <a:gd name="connsiteX4" fmla="*/ 7381442 w 9153055"/>
              <a:gd name="connsiteY4" fmla="*/ 3543300 h 4835165"/>
              <a:gd name="connsiteX5" fmla="*/ 523124 w 9153055"/>
              <a:gd name="connsiteY5" fmla="*/ 3547023 h 4835165"/>
              <a:gd name="connsiteX6" fmla="*/ 517484 w 9153055"/>
              <a:gd name="connsiteY6" fmla="*/ 4825851 h 4835165"/>
              <a:gd name="connsiteX7" fmla="*/ 0 w 9153055"/>
              <a:gd name="connsiteY7" fmla="*/ 4835100 h 4835165"/>
              <a:gd name="connsiteX8" fmla="*/ 2382 w 9153055"/>
              <a:gd name="connsiteY8" fmla="*/ 0 h 4835165"/>
              <a:gd name="connsiteX0" fmla="*/ 0 w 9150673"/>
              <a:gd name="connsiteY0" fmla="*/ 0 h 4825853"/>
              <a:gd name="connsiteX1" fmla="*/ 9147464 w 9150673"/>
              <a:gd name="connsiteY1" fmla="*/ 0 h 4825853"/>
              <a:gd name="connsiteX2" fmla="*/ 9147463 w 9150673"/>
              <a:gd name="connsiteY2" fmla="*/ 4813176 h 4825853"/>
              <a:gd name="connsiteX3" fmla="*/ 7381875 w 9150673"/>
              <a:gd name="connsiteY3" fmla="*/ 4813896 h 4825853"/>
              <a:gd name="connsiteX4" fmla="*/ 7379060 w 9150673"/>
              <a:gd name="connsiteY4" fmla="*/ 3543300 h 4825853"/>
              <a:gd name="connsiteX5" fmla="*/ 520742 w 9150673"/>
              <a:gd name="connsiteY5" fmla="*/ 3547023 h 4825853"/>
              <a:gd name="connsiteX6" fmla="*/ 515102 w 9150673"/>
              <a:gd name="connsiteY6" fmla="*/ 4825851 h 4825853"/>
              <a:gd name="connsiteX7" fmla="*/ 2770 w 9150673"/>
              <a:gd name="connsiteY7" fmla="*/ 4817115 h 4825853"/>
              <a:gd name="connsiteX8" fmla="*/ 0 w 9150673"/>
              <a:gd name="connsiteY8" fmla="*/ 0 h 4825853"/>
              <a:gd name="connsiteX0" fmla="*/ 0 w 9150673"/>
              <a:gd name="connsiteY0" fmla="*/ 0 h 4818145"/>
              <a:gd name="connsiteX1" fmla="*/ 9147464 w 9150673"/>
              <a:gd name="connsiteY1" fmla="*/ 0 h 4818145"/>
              <a:gd name="connsiteX2" fmla="*/ 9147463 w 9150673"/>
              <a:gd name="connsiteY2" fmla="*/ 4813176 h 4818145"/>
              <a:gd name="connsiteX3" fmla="*/ 7381875 w 9150673"/>
              <a:gd name="connsiteY3" fmla="*/ 4813896 h 4818145"/>
              <a:gd name="connsiteX4" fmla="*/ 7379060 w 9150673"/>
              <a:gd name="connsiteY4" fmla="*/ 3543300 h 4818145"/>
              <a:gd name="connsiteX5" fmla="*/ 520742 w 9150673"/>
              <a:gd name="connsiteY5" fmla="*/ 3547023 h 4818145"/>
              <a:gd name="connsiteX6" fmla="*/ 515102 w 9150673"/>
              <a:gd name="connsiteY6" fmla="*/ 4818143 h 4818145"/>
              <a:gd name="connsiteX7" fmla="*/ 2770 w 9150673"/>
              <a:gd name="connsiteY7" fmla="*/ 4817115 h 4818145"/>
              <a:gd name="connsiteX8" fmla="*/ 0 w 9150673"/>
              <a:gd name="connsiteY8" fmla="*/ 0 h 48181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9150673" h="4818145">
                <a:moveTo>
                  <a:pt x="0" y="0"/>
                </a:moveTo>
                <a:lnTo>
                  <a:pt x="9147464" y="0"/>
                </a:lnTo>
                <a:cubicBezTo>
                  <a:pt x="9154968" y="4079"/>
                  <a:pt x="9146880" y="4807581"/>
                  <a:pt x="9147463" y="4813176"/>
                </a:cubicBezTo>
                <a:cubicBezTo>
                  <a:pt x="9148046" y="4818771"/>
                  <a:pt x="7385663" y="4807873"/>
                  <a:pt x="7381875" y="4813896"/>
                </a:cubicBezTo>
                <a:cubicBezTo>
                  <a:pt x="7378087" y="4819919"/>
                  <a:pt x="7380515" y="3538511"/>
                  <a:pt x="7379060" y="3543300"/>
                </a:cubicBezTo>
                <a:cubicBezTo>
                  <a:pt x="7377605" y="3548089"/>
                  <a:pt x="2806848" y="3545782"/>
                  <a:pt x="520742" y="3547023"/>
                </a:cubicBezTo>
                <a:cubicBezTo>
                  <a:pt x="519025" y="3777370"/>
                  <a:pt x="515915" y="4819927"/>
                  <a:pt x="515102" y="4818143"/>
                </a:cubicBezTo>
                <a:cubicBezTo>
                  <a:pt x="514289" y="4816359"/>
                  <a:pt x="257002" y="4818169"/>
                  <a:pt x="2770" y="4817115"/>
                </a:cubicBezTo>
                <a:cubicBezTo>
                  <a:pt x="1847" y="3211410"/>
                  <a:pt x="923" y="1605705"/>
                  <a:pt x="0" y="0"/>
                </a:cubicBezTo>
                <a:close/>
              </a:path>
            </a:pathLst>
          </a:custGeom>
          <a:noFill/>
          <a:ln w="9525" algn="ctr">
            <a:noFill/>
            <a:miter lim="800000"/>
            <a:headEnd/>
            <a:tailEnd/>
          </a:ln>
        </p:spPr>
        <p:txBody>
          <a:bodyPr/>
          <a:lstStyle>
            <a:lvl1pPr>
              <a:defRPr sz="2133"/>
            </a:lvl1pPr>
          </a:lstStyle>
          <a:p>
            <a:r>
              <a:rPr lang="en-US"/>
              <a:t>Click icon to add picture</a:t>
            </a:r>
            <a:endParaRPr lang="en-GB" dirty="0"/>
          </a:p>
        </p:txBody>
      </p:sp>
      <p:sp>
        <p:nvSpPr>
          <p:cNvPr id="28" name="Rectangle 2"/>
          <p:cNvSpPr>
            <a:spLocks noGrp="1" noChangeArrowheads="1"/>
          </p:cNvSpPr>
          <p:nvPr userDrawn="1">
            <p:ph type="ctrTitle"/>
          </p:nvPr>
        </p:nvSpPr>
        <p:spPr>
          <a:xfrm>
            <a:off x="755650" y="4027623"/>
            <a:ext cx="6362700" cy="864000"/>
          </a:xfrm>
          <a:noFill/>
          <a:ln w="9525" algn="ctr">
            <a:noFill/>
            <a:miter lim="800000"/>
            <a:headEnd/>
            <a:tailEnd/>
          </a:ln>
        </p:spPr>
        <p:txBody>
          <a:bodyPr vert="horz" wrap="square" lIns="0" tIns="0" rIns="0" bIns="0" numCol="1" anchor="t" anchorCtr="0" compatLnSpc="1">
            <a:prstTxWarp prst="textNoShape">
              <a:avLst/>
            </a:prstTxWarp>
          </a:bodyPr>
          <a:lstStyle>
            <a:lvl1pPr>
              <a:defRPr lang="en-GB" spc="0" dirty="0">
                <a:cs typeface="Arial" pitchFamily="34" charset="0"/>
              </a:defRPr>
            </a:lvl1pPr>
          </a:lstStyle>
          <a:p>
            <a:pPr lvl="0" defTabSz="1219170">
              <a:lnSpc>
                <a:spcPct val="100000"/>
              </a:lnSpc>
            </a:pPr>
            <a:r>
              <a:rPr lang="en-US"/>
              <a:t>Click to edit Master title style</a:t>
            </a:r>
            <a:endParaRPr lang="en-GB" dirty="0"/>
          </a:p>
        </p:txBody>
      </p:sp>
      <p:sp>
        <p:nvSpPr>
          <p:cNvPr id="29" name="Rectangle 3"/>
          <p:cNvSpPr>
            <a:spLocks noGrp="1" noChangeArrowheads="1"/>
          </p:cNvSpPr>
          <p:nvPr userDrawn="1">
            <p:ph type="subTitle" idx="1"/>
          </p:nvPr>
        </p:nvSpPr>
        <p:spPr>
          <a:xfrm>
            <a:off x="755650" y="5096738"/>
            <a:ext cx="6362700" cy="770400"/>
          </a:xfrm>
          <a:noFill/>
          <a:ln w="9525" algn="ctr">
            <a:noFill/>
            <a:miter lim="800000"/>
            <a:headEnd/>
            <a:tailEnd/>
          </a:ln>
        </p:spPr>
        <p:txBody>
          <a:bodyPr vert="horz" wrap="square" lIns="0" tIns="0" rIns="0" bIns="0" numCol="1" anchor="t" anchorCtr="0" compatLnSpc="1">
            <a:prstTxWarp prst="textNoShape">
              <a:avLst/>
            </a:prstTxWarp>
          </a:bodyPr>
          <a:lstStyle>
            <a:lvl1pPr>
              <a:defRPr lang="en-GB" sz="1400" dirty="0"/>
            </a:lvl1pPr>
          </a:lstStyle>
          <a:p>
            <a:pPr lvl="0" defTabSz="357708">
              <a:lnSpc>
                <a:spcPct val="90000"/>
              </a:lnSpc>
              <a:spcBef>
                <a:spcPct val="0"/>
              </a:spcBef>
            </a:pPr>
            <a:r>
              <a:rPr lang="en-US"/>
              <a:t>Click to edit Master subtitle style</a:t>
            </a:r>
            <a:endParaRPr lang="en-GB" dirty="0"/>
          </a:p>
        </p:txBody>
      </p:sp>
      <p:sp>
        <p:nvSpPr>
          <p:cNvPr id="98" name="Text Box 11" descr="&lt;COMPANY_NAME&gt;" title="&lt;COMPANY_NAME&gt;"/>
          <p:cNvSpPr txBox="1">
            <a:spLocks noChangeArrowheads="1"/>
          </p:cNvSpPr>
          <p:nvPr userDrawn="1"/>
        </p:nvSpPr>
        <p:spPr bwMode="auto">
          <a:xfrm>
            <a:off x="507889" y="6478119"/>
            <a:ext cx="2285554" cy="237744"/>
          </a:xfrm>
          <a:prstGeom prst="rect">
            <a:avLst/>
          </a:prstGeom>
          <a:noFill/>
          <a:ln w="9525" algn="ctr">
            <a:noFill/>
            <a:miter lim="800000"/>
            <a:headEnd/>
            <a:tailEnd/>
          </a:ln>
          <a:effectLst/>
        </p:spPr>
        <p:txBody>
          <a:bodyPr wrap="none" lIns="0" tIns="0" rIns="0" anchor="t" anchorCtr="0">
            <a:noAutofit/>
          </a:bodyPr>
          <a:lstStyle/>
          <a:p>
            <a:pPr>
              <a:defRPr/>
            </a:pPr>
            <a:r>
              <a:rPr lang="en-GB" sz="800" dirty="0">
                <a:solidFill>
                  <a:schemeClr val="tx1"/>
                </a:solidFill>
                <a:latin typeface="+mn-lt"/>
                <a:cs typeface="Arial" pitchFamily="34" charset="0"/>
              </a:rPr>
              <a:t>Copyright of Shell New Zealand</a:t>
            </a:r>
          </a:p>
        </p:txBody>
      </p:sp>
      <p:sp>
        <p:nvSpPr>
          <p:cNvPr id="99" name="Rectangle 6" descr="Rectangle 6"/>
          <p:cNvSpPr>
            <a:spLocks noGrp="1" noChangeArrowheads="1"/>
          </p:cNvSpPr>
          <p:nvPr>
            <p:ph type="sldNum" sz="quarter" idx="4"/>
          </p:nvPr>
        </p:nvSpPr>
        <p:spPr bwMode="auto">
          <a:xfrm>
            <a:off x="8377584" y="6478119"/>
            <a:ext cx="266673" cy="237744"/>
          </a:xfrm>
          <a:prstGeom prst="rect">
            <a:avLst/>
          </a:prstGeom>
          <a:noFill/>
          <a:ln w="9525">
            <a:noFill/>
            <a:miter lim="800000"/>
            <a:headEnd/>
            <a:tailEnd/>
          </a:ln>
          <a:effectLst/>
        </p:spPr>
        <p:txBody>
          <a:bodyPr vert="horz" wrap="none" lIns="0" tIns="0" rIns="0" bIns="45720" numCol="1" anchor="t" anchorCtr="0" compatLnSpc="1">
            <a:prstTxWarp prst="textNoShape">
              <a:avLst/>
            </a:prstTxWarp>
          </a:bodyPr>
          <a:lstStyle>
            <a:lvl1pPr algn="r">
              <a:defRPr sz="800">
                <a:solidFill>
                  <a:schemeClr val="tx1"/>
                </a:solidFill>
                <a:latin typeface="+mn-lt"/>
                <a:cs typeface="Arial" pitchFamily="34" charset="0"/>
              </a:defRPr>
            </a:lvl1pPr>
          </a:lstStyle>
          <a:p>
            <a:fld id="{D32BAE6A-B452-4007-8177-56DD051636F9}" type="slidenum">
              <a:rPr lang="en-GB" smtClean="0"/>
              <a:pPr/>
              <a:t>‹#›</a:t>
            </a:fld>
            <a:endParaRPr lang="en-GB" dirty="0"/>
          </a:p>
        </p:txBody>
      </p:sp>
      <p:sp>
        <p:nvSpPr>
          <p:cNvPr id="100" name="Rectangle 4" descr="Rectangle 4"/>
          <p:cNvSpPr>
            <a:spLocks noGrp="1" noChangeArrowheads="1"/>
          </p:cNvSpPr>
          <p:nvPr>
            <p:ph type="dt" sz="half" idx="2"/>
          </p:nvPr>
        </p:nvSpPr>
        <p:spPr bwMode="auto">
          <a:xfrm>
            <a:off x="7203687" y="6478119"/>
            <a:ext cx="1080000" cy="237744"/>
          </a:xfrm>
          <a:prstGeom prst="rect">
            <a:avLst/>
          </a:prstGeom>
          <a:noFill/>
          <a:ln w="9525">
            <a:noFill/>
            <a:miter lim="800000"/>
            <a:headEnd/>
            <a:tailEnd/>
          </a:ln>
          <a:effectLst/>
        </p:spPr>
        <p:txBody>
          <a:bodyPr vert="horz" wrap="none" lIns="0" tIns="0" rIns="0" bIns="45720" numCol="1" anchor="t" anchorCtr="0" compatLnSpc="1">
            <a:prstTxWarp prst="textNoShape">
              <a:avLst/>
            </a:prstTxWarp>
          </a:bodyPr>
          <a:lstStyle>
            <a:lvl1pPr algn="ctr">
              <a:defRPr sz="800">
                <a:solidFill>
                  <a:schemeClr val="tx1"/>
                </a:solidFill>
                <a:latin typeface="+mn-lt"/>
                <a:cs typeface="Arial" pitchFamily="34" charset="0"/>
              </a:defRPr>
            </a:lvl1pPr>
          </a:lstStyle>
          <a:p>
            <a:r>
              <a:rPr lang="en-GB" dirty="0"/>
              <a:t>Date Month 2016</a:t>
            </a:r>
          </a:p>
        </p:txBody>
      </p:sp>
      <p:sp>
        <p:nvSpPr>
          <p:cNvPr id="101" name="Rectangle 5"/>
          <p:cNvSpPr>
            <a:spLocks noGrp="1" noChangeArrowheads="1"/>
          </p:cNvSpPr>
          <p:nvPr>
            <p:ph type="ftr" sz="quarter" idx="3"/>
          </p:nvPr>
        </p:nvSpPr>
        <p:spPr bwMode="auto">
          <a:xfrm>
            <a:off x="2923673" y="6478119"/>
            <a:ext cx="3300663" cy="237744"/>
          </a:xfrm>
          <a:prstGeom prst="rect">
            <a:avLst/>
          </a:prstGeom>
          <a:noFill/>
          <a:ln w="9525">
            <a:noFill/>
            <a:miter lim="800000"/>
            <a:headEnd/>
            <a:tailEnd/>
          </a:ln>
          <a:effectLst/>
        </p:spPr>
        <p:txBody>
          <a:bodyPr vert="horz" wrap="square" lIns="0" tIns="0" rIns="0" bIns="45720" numCol="1" anchor="t" anchorCtr="0" compatLnSpc="1">
            <a:prstTxWarp prst="textNoShape">
              <a:avLst/>
            </a:prstTxWarp>
          </a:bodyPr>
          <a:lstStyle>
            <a:lvl1pPr algn="ctr">
              <a:defRPr sz="800">
                <a:solidFill>
                  <a:schemeClr val="tx1"/>
                </a:solidFill>
                <a:latin typeface="+mn-lt"/>
                <a:cs typeface="Arial" pitchFamily="34" charset="0"/>
              </a:defRPr>
            </a:lvl1pPr>
          </a:lstStyle>
          <a:p>
            <a:pPr>
              <a:defRPr/>
            </a:pPr>
            <a:r>
              <a:rPr lang="en-GB" dirty="0"/>
              <a:t>Footer</a:t>
            </a:r>
          </a:p>
        </p:txBody>
      </p:sp>
      <p:sp>
        <p:nvSpPr>
          <p:cNvPr id="12" name="TextBox 11" descr="CONFIDENTIAL_TAG_0xFFEE"/>
          <p:cNvSpPr txBox="1"/>
          <p:nvPr userDrawn="1"/>
        </p:nvSpPr>
        <p:spPr bwMode="auto">
          <a:xfrm>
            <a:off x="6156796" y="6480471"/>
            <a:ext cx="1079500" cy="169277"/>
          </a:xfrm>
          <a:prstGeom prst="rect">
            <a:avLst/>
          </a:prstGeom>
          <a:noFill/>
          <a:ln w="9525" algn="ctr">
            <a:noFill/>
            <a:miter lim="800000"/>
            <a:headEnd/>
            <a:tailEnd/>
          </a:ln>
          <a:effectLst>
            <a:glow>
              <a:srgbClr val="000000"/>
            </a:glow>
          </a:effectLst>
        </p:spPr>
        <p:txBody>
          <a:bodyPr vert="horz" wrap="square" lIns="0" tIns="0" rIns="0" bIns="45720" numCol="1" rtlCol="0" anchor="t" anchorCtr="0" compatLnSpc="1">
            <a:prstTxWarp prst="textNoShape">
              <a:avLst/>
            </a:prstTxWarp>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dirty="0">
                <a:ln>
                  <a:noFill/>
                </a:ln>
                <a:solidFill>
                  <a:schemeClr val="accent2"/>
                </a:solidFill>
                <a:effectLst/>
                <a:uLnTx/>
                <a:uFillTx/>
                <a:latin typeface="Futura Medium" pitchFamily="2" charset="0"/>
                <a:ea typeface="+mn-ea"/>
                <a:cs typeface="+mn-cs"/>
              </a:rPr>
              <a:t>RESTRICTED</a:t>
            </a:r>
          </a:p>
        </p:txBody>
      </p:sp>
    </p:spTree>
    <p:extLst>
      <p:ext uri="{BB962C8B-B14F-4D97-AF65-F5344CB8AC3E}">
        <p14:creationId xmlns:p14="http://schemas.microsoft.com/office/powerpoint/2010/main" val="1613531327"/>
      </p:ext>
    </p:extLst>
  </p:cSld>
  <p:clrMapOvr>
    <a:masterClrMapping/>
  </p:clrMapOvr>
  <p:transition/>
  <p:extLst mod="1">
    <p:ext uri="{DCECCB84-F9BA-43D5-87BE-67443E8EF086}">
      <p15:sldGuideLst xmlns:p15="http://schemas.microsoft.com/office/powerpoint/2012/main">
        <p15:guide id="4" pos="4484">
          <p15:clr>
            <a:srgbClr val="FBAE40"/>
          </p15:clr>
        </p15:guide>
        <p15:guide id="0" pos="476" userDrawn="1">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34" name="Rectangle 2"/>
          <p:cNvSpPr>
            <a:spLocks noGrp="1" noChangeArrowheads="1"/>
          </p:cNvSpPr>
          <p:nvPr>
            <p:ph type="title"/>
          </p:nvPr>
        </p:nvSpPr>
        <p:spPr bwMode="auto">
          <a:xfrm>
            <a:off x="504825" y="728663"/>
            <a:ext cx="8134350" cy="755650"/>
          </a:xfrm>
          <a:prstGeom prst="rect">
            <a:avLst/>
          </a:prstGeom>
          <a:noFill/>
          <a:ln w="9525" algn="ctr">
            <a:noFill/>
            <a:miter lim="800000"/>
            <a:headEnd/>
            <a:tailEnd/>
          </a:ln>
        </p:spPr>
        <p:txBody>
          <a:bodyPr vert="horz" wrap="square" lIns="0" tIns="0" rIns="0" bIns="0" numCol="1" anchor="t" anchorCtr="0" compatLnSpc="1">
            <a:prstTxWarp prst="textNoShape">
              <a:avLst/>
            </a:prstTxWarp>
          </a:bodyPr>
          <a:lstStyle>
            <a:lvl1pPr>
              <a:defRPr lang="en-US" dirty="0" smtClean="0"/>
            </a:lvl1pPr>
          </a:lstStyle>
          <a:p>
            <a:pPr lvl="0"/>
            <a:r>
              <a:rPr lang="en-US"/>
              <a:t>Click to edit Master title style</a:t>
            </a:r>
            <a:endParaRPr lang="en-GB" dirty="0"/>
          </a:p>
        </p:txBody>
      </p:sp>
      <p:sp>
        <p:nvSpPr>
          <p:cNvPr id="8" name="Rectangle 6" descr="Rectangle 6"/>
          <p:cNvSpPr>
            <a:spLocks noGrp="1" noChangeArrowheads="1"/>
          </p:cNvSpPr>
          <p:nvPr>
            <p:ph type="sldNum" sz="quarter" idx="4"/>
          </p:nvPr>
        </p:nvSpPr>
        <p:spPr bwMode="auto">
          <a:xfrm>
            <a:off x="8377584" y="6478119"/>
            <a:ext cx="266673" cy="237744"/>
          </a:xfrm>
          <a:prstGeom prst="rect">
            <a:avLst/>
          </a:prstGeom>
          <a:noFill/>
          <a:ln w="9525">
            <a:noFill/>
            <a:miter lim="800000"/>
            <a:headEnd/>
            <a:tailEnd/>
          </a:ln>
          <a:effectLst/>
        </p:spPr>
        <p:txBody>
          <a:bodyPr vert="horz" wrap="none" lIns="0" tIns="0" rIns="0" bIns="45720" numCol="1" anchor="t" anchorCtr="0" compatLnSpc="1">
            <a:prstTxWarp prst="textNoShape">
              <a:avLst/>
            </a:prstTxWarp>
          </a:bodyPr>
          <a:lstStyle>
            <a:lvl1pPr algn="r">
              <a:defRPr sz="800">
                <a:solidFill>
                  <a:schemeClr val="tx1"/>
                </a:solidFill>
                <a:latin typeface="+mn-lt"/>
                <a:cs typeface="Arial" pitchFamily="34" charset="0"/>
              </a:defRPr>
            </a:lvl1pPr>
          </a:lstStyle>
          <a:p>
            <a:fld id="{D32BAE6A-B452-4007-8177-56DD051636F9}" type="slidenum">
              <a:rPr lang="en-GB" smtClean="0"/>
              <a:pPr/>
              <a:t>‹#›</a:t>
            </a:fld>
            <a:endParaRPr lang="en-GB" dirty="0"/>
          </a:p>
        </p:txBody>
      </p:sp>
      <p:sp>
        <p:nvSpPr>
          <p:cNvPr id="9" name="Rectangle 4" descr="Rectangle 4"/>
          <p:cNvSpPr>
            <a:spLocks noGrp="1" noChangeArrowheads="1"/>
          </p:cNvSpPr>
          <p:nvPr>
            <p:ph type="dt" sz="half" idx="2"/>
          </p:nvPr>
        </p:nvSpPr>
        <p:spPr bwMode="auto">
          <a:xfrm>
            <a:off x="7203687" y="6478119"/>
            <a:ext cx="1080000" cy="237744"/>
          </a:xfrm>
          <a:prstGeom prst="rect">
            <a:avLst/>
          </a:prstGeom>
          <a:noFill/>
          <a:ln w="9525">
            <a:noFill/>
            <a:miter lim="800000"/>
            <a:headEnd/>
            <a:tailEnd/>
          </a:ln>
          <a:effectLst/>
        </p:spPr>
        <p:txBody>
          <a:bodyPr vert="horz" wrap="none" lIns="0" tIns="0" rIns="0" bIns="45720" numCol="1" anchor="t" anchorCtr="0" compatLnSpc="1">
            <a:prstTxWarp prst="textNoShape">
              <a:avLst/>
            </a:prstTxWarp>
          </a:bodyPr>
          <a:lstStyle>
            <a:lvl1pPr algn="ctr">
              <a:defRPr sz="800">
                <a:solidFill>
                  <a:schemeClr val="tx1"/>
                </a:solidFill>
                <a:latin typeface="+mn-lt"/>
                <a:cs typeface="Arial" pitchFamily="34" charset="0"/>
              </a:defRPr>
            </a:lvl1pPr>
          </a:lstStyle>
          <a:p>
            <a:r>
              <a:rPr lang="en-GB" dirty="0"/>
              <a:t>Date Month 2016</a:t>
            </a:r>
          </a:p>
        </p:txBody>
      </p:sp>
      <p:sp>
        <p:nvSpPr>
          <p:cNvPr id="12" name="Rectangle 5"/>
          <p:cNvSpPr>
            <a:spLocks noGrp="1" noChangeArrowheads="1"/>
          </p:cNvSpPr>
          <p:nvPr>
            <p:ph type="ftr" sz="quarter" idx="3"/>
          </p:nvPr>
        </p:nvSpPr>
        <p:spPr bwMode="auto">
          <a:xfrm>
            <a:off x="2923673" y="6478119"/>
            <a:ext cx="3300663" cy="237744"/>
          </a:xfrm>
          <a:prstGeom prst="rect">
            <a:avLst/>
          </a:prstGeom>
          <a:noFill/>
          <a:ln w="9525">
            <a:noFill/>
            <a:miter lim="800000"/>
            <a:headEnd/>
            <a:tailEnd/>
          </a:ln>
          <a:effectLst/>
        </p:spPr>
        <p:txBody>
          <a:bodyPr vert="horz" wrap="square" lIns="0" tIns="0" rIns="0" bIns="45720" numCol="1" anchor="t" anchorCtr="0" compatLnSpc="1">
            <a:prstTxWarp prst="textNoShape">
              <a:avLst/>
            </a:prstTxWarp>
          </a:bodyPr>
          <a:lstStyle>
            <a:lvl1pPr algn="ctr">
              <a:defRPr sz="800">
                <a:solidFill>
                  <a:schemeClr val="tx1"/>
                </a:solidFill>
                <a:latin typeface="+mn-lt"/>
                <a:cs typeface="Arial" pitchFamily="34" charset="0"/>
              </a:defRPr>
            </a:lvl1pPr>
          </a:lstStyle>
          <a:p>
            <a:pPr>
              <a:defRPr/>
            </a:pPr>
            <a:r>
              <a:rPr lang="en-GB" dirty="0"/>
              <a:t>Footer</a:t>
            </a:r>
          </a:p>
        </p:txBody>
      </p:sp>
    </p:spTree>
  </p:cSld>
  <p:clrMapOvr>
    <a:masterClrMapping/>
  </p:clrMapOv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Quotation - Full Screen image">
    <p:spTree>
      <p:nvGrpSpPr>
        <p:cNvPr id="1" name=""/>
        <p:cNvGrpSpPr/>
        <p:nvPr/>
      </p:nvGrpSpPr>
      <p:grpSpPr>
        <a:xfrm>
          <a:off x="0" y="0"/>
          <a:ext cx="0" cy="0"/>
          <a:chOff x="0" y="0"/>
          <a:chExt cx="0" cy="0"/>
        </a:xfrm>
      </p:grpSpPr>
      <p:sp>
        <p:nvSpPr>
          <p:cNvPr id="6" name="Picture Placeholder 2"/>
          <p:cNvSpPr>
            <a:spLocks noGrp="1"/>
          </p:cNvSpPr>
          <p:nvPr>
            <p:ph type="pic" sz="quarter" idx="12"/>
          </p:nvPr>
        </p:nvSpPr>
        <p:spPr bwMode="auto">
          <a:xfrm>
            <a:off x="0" y="0"/>
            <a:ext cx="9145787" cy="6858000"/>
          </a:xfrm>
          <a:prstGeom prst="rect">
            <a:avLst/>
          </a:prstGeom>
          <a:noFill/>
          <a:ln w="3175" algn="ctr">
            <a:noFill/>
            <a:miter lim="800000"/>
            <a:headEnd/>
            <a:tailEnd/>
          </a:ln>
        </p:spPr>
        <p:txBody>
          <a:bodyPr/>
          <a:lstStyle>
            <a:lvl1pPr>
              <a:defRPr sz="1600"/>
            </a:lvl1pPr>
          </a:lstStyle>
          <a:p>
            <a:r>
              <a:rPr lang="en-US"/>
              <a:t>Click icon to add picture</a:t>
            </a:r>
            <a:endParaRPr lang="en-GB" dirty="0"/>
          </a:p>
        </p:txBody>
      </p:sp>
      <p:sp>
        <p:nvSpPr>
          <p:cNvPr id="3" name="Text Placeholder 2"/>
          <p:cNvSpPr>
            <a:spLocks noGrp="1"/>
          </p:cNvSpPr>
          <p:nvPr>
            <p:ph type="body" sz="quarter" idx="13"/>
          </p:nvPr>
        </p:nvSpPr>
        <p:spPr>
          <a:xfrm>
            <a:off x="504825" y="1492272"/>
            <a:ext cx="3922713" cy="2861742"/>
          </a:xfrm>
        </p:spPr>
        <p:txBody>
          <a:bodyPr/>
          <a:lstStyle>
            <a:lvl1pPr>
              <a:lnSpc>
                <a:spcPct val="110000"/>
              </a:lnSpc>
              <a:defRPr lang="en-US" sz="3400" b="1" kern="1200" dirty="0" smtClean="0">
                <a:solidFill>
                  <a:schemeClr val="tx1"/>
                </a:solidFill>
                <a:latin typeface="+mj-lt"/>
                <a:ea typeface="+mn-ea"/>
                <a:cs typeface="+mn-cs"/>
              </a:defRPr>
            </a:lvl1pPr>
          </a:lstStyle>
          <a:p>
            <a:pPr lvl="0"/>
            <a:r>
              <a:rPr lang="en-US"/>
              <a:t>Click to edit Master text styles</a:t>
            </a:r>
          </a:p>
        </p:txBody>
      </p:sp>
      <p:sp>
        <p:nvSpPr>
          <p:cNvPr id="7" name="Slide Number Placeholder 6" descr="Rectangle 6"/>
          <p:cNvSpPr>
            <a:spLocks noGrp="1" noChangeArrowheads="1"/>
          </p:cNvSpPr>
          <p:nvPr>
            <p:ph type="sldNum" sz="quarter" idx="4"/>
          </p:nvPr>
        </p:nvSpPr>
        <p:spPr bwMode="auto">
          <a:xfrm>
            <a:off x="8377584" y="6478119"/>
            <a:ext cx="266673" cy="237744"/>
          </a:xfrm>
          <a:prstGeom prst="rect">
            <a:avLst/>
          </a:prstGeom>
          <a:noFill/>
          <a:ln w="9525">
            <a:noFill/>
            <a:miter lim="800000"/>
            <a:headEnd/>
            <a:tailEnd/>
          </a:ln>
          <a:effectLst/>
        </p:spPr>
        <p:txBody>
          <a:bodyPr vert="horz" wrap="none" lIns="0" tIns="0" rIns="0" bIns="45720" numCol="1" anchor="t" anchorCtr="0" compatLnSpc="1">
            <a:prstTxWarp prst="textNoShape">
              <a:avLst/>
            </a:prstTxWarp>
          </a:bodyPr>
          <a:lstStyle>
            <a:lvl1pPr algn="r">
              <a:defRPr sz="800">
                <a:solidFill>
                  <a:schemeClr val="tx1"/>
                </a:solidFill>
                <a:latin typeface="+mn-lt"/>
                <a:cs typeface="Arial" pitchFamily="34" charset="0"/>
              </a:defRPr>
            </a:lvl1pPr>
          </a:lstStyle>
          <a:p>
            <a:fld id="{D32BAE6A-B452-4007-8177-56DD051636F9}" type="slidenum">
              <a:rPr lang="en-GB" smtClean="0"/>
              <a:pPr/>
              <a:t>‹#›</a:t>
            </a:fld>
            <a:endParaRPr lang="en-GB" dirty="0"/>
          </a:p>
        </p:txBody>
      </p:sp>
      <p:sp>
        <p:nvSpPr>
          <p:cNvPr id="9" name="Rectangle 4" descr="Rectangle 4"/>
          <p:cNvSpPr>
            <a:spLocks noGrp="1" noChangeArrowheads="1"/>
          </p:cNvSpPr>
          <p:nvPr>
            <p:ph type="dt" sz="half" idx="2"/>
          </p:nvPr>
        </p:nvSpPr>
        <p:spPr bwMode="auto">
          <a:xfrm>
            <a:off x="7203687" y="6478119"/>
            <a:ext cx="1080000" cy="237744"/>
          </a:xfrm>
          <a:prstGeom prst="rect">
            <a:avLst/>
          </a:prstGeom>
          <a:noFill/>
          <a:ln w="9525">
            <a:noFill/>
            <a:miter lim="800000"/>
            <a:headEnd/>
            <a:tailEnd/>
          </a:ln>
          <a:effectLst/>
        </p:spPr>
        <p:txBody>
          <a:bodyPr vert="horz" wrap="none" lIns="0" tIns="0" rIns="0" bIns="45720" numCol="1" anchor="t" anchorCtr="0" compatLnSpc="1">
            <a:prstTxWarp prst="textNoShape">
              <a:avLst/>
            </a:prstTxWarp>
          </a:bodyPr>
          <a:lstStyle>
            <a:lvl1pPr algn="ctr">
              <a:defRPr sz="800">
                <a:solidFill>
                  <a:schemeClr val="tx1"/>
                </a:solidFill>
                <a:latin typeface="+mn-lt"/>
                <a:cs typeface="Arial" pitchFamily="34" charset="0"/>
              </a:defRPr>
            </a:lvl1pPr>
          </a:lstStyle>
          <a:p>
            <a:r>
              <a:rPr lang="en-GB" dirty="0"/>
              <a:t>Date Month 2016</a:t>
            </a:r>
          </a:p>
        </p:txBody>
      </p:sp>
      <p:sp>
        <p:nvSpPr>
          <p:cNvPr id="10" name="Rectangle 5"/>
          <p:cNvSpPr>
            <a:spLocks noGrp="1" noChangeArrowheads="1"/>
          </p:cNvSpPr>
          <p:nvPr>
            <p:ph type="ftr" sz="quarter" idx="3"/>
          </p:nvPr>
        </p:nvSpPr>
        <p:spPr bwMode="auto">
          <a:xfrm>
            <a:off x="2923673" y="6478119"/>
            <a:ext cx="3300663" cy="237744"/>
          </a:xfrm>
          <a:prstGeom prst="rect">
            <a:avLst/>
          </a:prstGeom>
          <a:noFill/>
          <a:ln w="9525">
            <a:noFill/>
            <a:miter lim="800000"/>
            <a:headEnd/>
            <a:tailEnd/>
          </a:ln>
          <a:effectLst/>
        </p:spPr>
        <p:txBody>
          <a:bodyPr vert="horz" wrap="square" lIns="0" tIns="0" rIns="0" bIns="45720" numCol="1" anchor="t" anchorCtr="0" compatLnSpc="1">
            <a:prstTxWarp prst="textNoShape">
              <a:avLst/>
            </a:prstTxWarp>
          </a:bodyPr>
          <a:lstStyle>
            <a:lvl1pPr algn="ctr">
              <a:defRPr sz="800">
                <a:solidFill>
                  <a:schemeClr val="tx1"/>
                </a:solidFill>
                <a:latin typeface="+mn-lt"/>
                <a:cs typeface="Arial" pitchFamily="34" charset="0"/>
              </a:defRPr>
            </a:lvl1pPr>
          </a:lstStyle>
          <a:p>
            <a:pPr>
              <a:defRPr/>
            </a:pPr>
            <a:r>
              <a:rPr lang="en-GB" dirty="0"/>
              <a:t>Footer</a:t>
            </a:r>
          </a:p>
        </p:txBody>
      </p:sp>
    </p:spTree>
    <p:extLst>
      <p:ext uri="{BB962C8B-B14F-4D97-AF65-F5344CB8AC3E}">
        <p14:creationId xmlns:p14="http://schemas.microsoft.com/office/powerpoint/2010/main" val="3358818406"/>
      </p:ext>
    </p:extLst>
  </p:cSld>
  <p:clrMapOvr>
    <a:masterClrMapping/>
  </p:clrMapOvr>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reserve="1" userDrawn="1">
  <p:cSld name="Q&amp;A">
    <p:spTree>
      <p:nvGrpSpPr>
        <p:cNvPr id="1" name=""/>
        <p:cNvGrpSpPr/>
        <p:nvPr/>
      </p:nvGrpSpPr>
      <p:grpSpPr>
        <a:xfrm>
          <a:off x="0" y="0"/>
          <a:ext cx="0" cy="0"/>
          <a:chOff x="0" y="0"/>
          <a:chExt cx="0" cy="0"/>
        </a:xfrm>
      </p:grpSpPr>
      <p:sp>
        <p:nvSpPr>
          <p:cNvPr id="22" name="Rectangle 21"/>
          <p:cNvSpPr/>
          <p:nvPr userDrawn="1"/>
        </p:nvSpPr>
        <p:spPr bwMode="gray">
          <a:xfrm>
            <a:off x="1" y="4313784"/>
            <a:ext cx="9143999" cy="2544216"/>
          </a:xfrm>
          <a:prstGeom prst="rect">
            <a:avLst/>
          </a:prstGeom>
          <a:solidFill>
            <a:schemeClr val="accent1"/>
          </a:solidFill>
          <a:ln>
            <a:noFill/>
          </a:ln>
        </p:spPr>
        <p:style>
          <a:lnRef idx="2">
            <a:schemeClr val="dk1"/>
          </a:lnRef>
          <a:fillRef idx="1">
            <a:schemeClr val="lt1"/>
          </a:fillRef>
          <a:effectRef idx="0">
            <a:schemeClr val="dk1"/>
          </a:effectRef>
          <a:fontRef idx="minor">
            <a:schemeClr val="dk1"/>
          </a:fontRef>
        </p:style>
        <p:txBody>
          <a:bodyPr rtlCol="0" anchor="ctr"/>
          <a:lstStyle/>
          <a:p>
            <a:pPr algn="ctr"/>
            <a:endParaRPr lang="en-GB" dirty="0">
              <a:solidFill>
                <a:schemeClr val="bg1"/>
              </a:solidFill>
            </a:endParaRPr>
          </a:p>
        </p:txBody>
      </p:sp>
      <p:grpSp>
        <p:nvGrpSpPr>
          <p:cNvPr id="25" name="Group 24"/>
          <p:cNvGrpSpPr/>
          <p:nvPr userDrawn="1"/>
        </p:nvGrpSpPr>
        <p:grpSpPr bwMode="gray">
          <a:xfrm>
            <a:off x="4427538" y="2831545"/>
            <a:ext cx="4268070" cy="1633939"/>
            <a:chOff x="6450013" y="2557463"/>
            <a:chExt cx="5197475" cy="1917700"/>
          </a:xfrm>
        </p:grpSpPr>
        <p:sp>
          <p:nvSpPr>
            <p:cNvPr id="26" name="Freeform 6"/>
            <p:cNvSpPr>
              <a:spLocks noEditPoints="1"/>
            </p:cNvSpPr>
            <p:nvPr userDrawn="1"/>
          </p:nvSpPr>
          <p:spPr bwMode="gray">
            <a:xfrm>
              <a:off x="6450013" y="2557463"/>
              <a:ext cx="2005013" cy="1917700"/>
            </a:xfrm>
            <a:custGeom>
              <a:avLst/>
              <a:gdLst>
                <a:gd name="T0" fmla="*/ 274 w 346"/>
                <a:gd name="T1" fmla="*/ 331 h 331"/>
                <a:gd name="T2" fmla="*/ 250 w 346"/>
                <a:gd name="T3" fmla="*/ 302 h 331"/>
                <a:gd name="T4" fmla="*/ 167 w 346"/>
                <a:gd name="T5" fmla="*/ 322 h 331"/>
                <a:gd name="T6" fmla="*/ 0 w 346"/>
                <a:gd name="T7" fmla="*/ 156 h 331"/>
                <a:gd name="T8" fmla="*/ 167 w 346"/>
                <a:gd name="T9" fmla="*/ 0 h 331"/>
                <a:gd name="T10" fmla="*/ 334 w 346"/>
                <a:gd name="T11" fmla="*/ 162 h 331"/>
                <a:gd name="T12" fmla="*/ 295 w 346"/>
                <a:gd name="T13" fmla="*/ 268 h 331"/>
                <a:gd name="T14" fmla="*/ 346 w 346"/>
                <a:gd name="T15" fmla="*/ 320 h 331"/>
                <a:gd name="T16" fmla="*/ 274 w 346"/>
                <a:gd name="T17" fmla="*/ 331 h 331"/>
                <a:gd name="T18" fmla="*/ 238 w 346"/>
                <a:gd name="T19" fmla="*/ 207 h 331"/>
                <a:gd name="T20" fmla="*/ 252 w 346"/>
                <a:gd name="T21" fmla="*/ 162 h 331"/>
                <a:gd name="T22" fmla="*/ 167 w 346"/>
                <a:gd name="T23" fmla="*/ 76 h 331"/>
                <a:gd name="T24" fmla="*/ 82 w 346"/>
                <a:gd name="T25" fmla="*/ 156 h 331"/>
                <a:gd name="T26" fmla="*/ 167 w 346"/>
                <a:gd name="T27" fmla="*/ 246 h 331"/>
                <a:gd name="T28" fmla="*/ 191 w 346"/>
                <a:gd name="T29" fmla="*/ 242 h 331"/>
                <a:gd name="T30" fmla="*/ 143 w 346"/>
                <a:gd name="T31" fmla="*/ 194 h 331"/>
                <a:gd name="T32" fmla="*/ 217 w 346"/>
                <a:gd name="T33" fmla="*/ 185 h 331"/>
                <a:gd name="T34" fmla="*/ 238 w 346"/>
                <a:gd name="T35" fmla="*/ 207 h 3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346" h="331">
                  <a:moveTo>
                    <a:pt x="274" y="331"/>
                  </a:moveTo>
                  <a:cubicBezTo>
                    <a:pt x="250" y="302"/>
                    <a:pt x="250" y="302"/>
                    <a:pt x="250" y="302"/>
                  </a:cubicBezTo>
                  <a:cubicBezTo>
                    <a:pt x="227" y="316"/>
                    <a:pt x="199" y="322"/>
                    <a:pt x="167" y="322"/>
                  </a:cubicBezTo>
                  <a:cubicBezTo>
                    <a:pt x="70" y="322"/>
                    <a:pt x="0" y="253"/>
                    <a:pt x="0" y="156"/>
                  </a:cubicBezTo>
                  <a:cubicBezTo>
                    <a:pt x="0" y="64"/>
                    <a:pt x="80" y="0"/>
                    <a:pt x="167" y="0"/>
                  </a:cubicBezTo>
                  <a:cubicBezTo>
                    <a:pt x="261" y="0"/>
                    <a:pt x="334" y="64"/>
                    <a:pt x="334" y="162"/>
                  </a:cubicBezTo>
                  <a:cubicBezTo>
                    <a:pt x="334" y="202"/>
                    <a:pt x="320" y="237"/>
                    <a:pt x="295" y="268"/>
                  </a:cubicBezTo>
                  <a:cubicBezTo>
                    <a:pt x="346" y="320"/>
                    <a:pt x="346" y="320"/>
                    <a:pt x="346" y="320"/>
                  </a:cubicBezTo>
                  <a:lnTo>
                    <a:pt x="274" y="331"/>
                  </a:lnTo>
                  <a:close/>
                  <a:moveTo>
                    <a:pt x="238" y="207"/>
                  </a:moveTo>
                  <a:cubicBezTo>
                    <a:pt x="247" y="194"/>
                    <a:pt x="252" y="178"/>
                    <a:pt x="252" y="162"/>
                  </a:cubicBezTo>
                  <a:cubicBezTo>
                    <a:pt x="252" y="117"/>
                    <a:pt x="215" y="76"/>
                    <a:pt x="167" y="76"/>
                  </a:cubicBezTo>
                  <a:cubicBezTo>
                    <a:pt x="121" y="76"/>
                    <a:pt x="82" y="114"/>
                    <a:pt x="82" y="156"/>
                  </a:cubicBezTo>
                  <a:cubicBezTo>
                    <a:pt x="82" y="208"/>
                    <a:pt x="121" y="246"/>
                    <a:pt x="167" y="246"/>
                  </a:cubicBezTo>
                  <a:cubicBezTo>
                    <a:pt x="175" y="246"/>
                    <a:pt x="183" y="245"/>
                    <a:pt x="191" y="242"/>
                  </a:cubicBezTo>
                  <a:cubicBezTo>
                    <a:pt x="143" y="194"/>
                    <a:pt x="143" y="194"/>
                    <a:pt x="143" y="194"/>
                  </a:cubicBezTo>
                  <a:cubicBezTo>
                    <a:pt x="217" y="185"/>
                    <a:pt x="217" y="185"/>
                    <a:pt x="217" y="185"/>
                  </a:cubicBezTo>
                  <a:lnTo>
                    <a:pt x="238" y="207"/>
                  </a:ln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27" name="Freeform 7"/>
            <p:cNvSpPr>
              <a:spLocks noEditPoints="1"/>
            </p:cNvSpPr>
            <p:nvPr userDrawn="1"/>
          </p:nvSpPr>
          <p:spPr bwMode="gray">
            <a:xfrm>
              <a:off x="8426451" y="2586038"/>
              <a:ext cx="1441450" cy="1814513"/>
            </a:xfrm>
            <a:custGeom>
              <a:avLst/>
              <a:gdLst>
                <a:gd name="T0" fmla="*/ 190 w 249"/>
                <a:gd name="T1" fmla="*/ 257 h 313"/>
                <a:gd name="T2" fmla="*/ 79 w 249"/>
                <a:gd name="T3" fmla="*/ 313 h 313"/>
                <a:gd name="T4" fmla="*/ 0 w 249"/>
                <a:gd name="T5" fmla="*/ 233 h 313"/>
                <a:gd name="T6" fmla="*/ 92 w 249"/>
                <a:gd name="T7" fmla="*/ 124 h 313"/>
                <a:gd name="T8" fmla="*/ 60 w 249"/>
                <a:gd name="T9" fmla="*/ 58 h 313"/>
                <a:gd name="T10" fmla="*/ 119 w 249"/>
                <a:gd name="T11" fmla="*/ 0 h 313"/>
                <a:gd name="T12" fmla="*/ 174 w 249"/>
                <a:gd name="T13" fmla="*/ 56 h 313"/>
                <a:gd name="T14" fmla="*/ 117 w 249"/>
                <a:gd name="T15" fmla="*/ 130 h 313"/>
                <a:gd name="T16" fmla="*/ 192 w 249"/>
                <a:gd name="T17" fmla="*/ 232 h 313"/>
                <a:gd name="T18" fmla="*/ 230 w 249"/>
                <a:gd name="T19" fmla="*/ 190 h 313"/>
                <a:gd name="T20" fmla="*/ 245 w 249"/>
                <a:gd name="T21" fmla="*/ 198 h 313"/>
                <a:gd name="T22" fmla="*/ 203 w 249"/>
                <a:gd name="T23" fmla="*/ 246 h 313"/>
                <a:gd name="T24" fmla="*/ 249 w 249"/>
                <a:gd name="T25" fmla="*/ 307 h 313"/>
                <a:gd name="T26" fmla="*/ 228 w 249"/>
                <a:gd name="T27" fmla="*/ 307 h 313"/>
                <a:gd name="T28" fmla="*/ 190 w 249"/>
                <a:gd name="T29" fmla="*/ 257 h 313"/>
                <a:gd name="T30" fmla="*/ 84 w 249"/>
                <a:gd name="T31" fmla="*/ 152 h 313"/>
                <a:gd name="T32" fmla="*/ 19 w 249"/>
                <a:gd name="T33" fmla="*/ 231 h 313"/>
                <a:gd name="T34" fmla="*/ 79 w 249"/>
                <a:gd name="T35" fmla="*/ 295 h 313"/>
                <a:gd name="T36" fmla="*/ 179 w 249"/>
                <a:gd name="T37" fmla="*/ 242 h 313"/>
                <a:gd name="T38" fmla="*/ 103 w 249"/>
                <a:gd name="T39" fmla="*/ 139 h 313"/>
                <a:gd name="T40" fmla="*/ 84 w 249"/>
                <a:gd name="T41" fmla="*/ 152 h 313"/>
                <a:gd name="T42" fmla="*/ 79 w 249"/>
                <a:gd name="T43" fmla="*/ 60 h 313"/>
                <a:gd name="T44" fmla="*/ 106 w 249"/>
                <a:gd name="T45" fmla="*/ 115 h 313"/>
                <a:gd name="T46" fmla="*/ 154 w 249"/>
                <a:gd name="T47" fmla="*/ 55 h 313"/>
                <a:gd name="T48" fmla="*/ 118 w 249"/>
                <a:gd name="T49" fmla="*/ 18 h 313"/>
                <a:gd name="T50" fmla="*/ 79 w 249"/>
                <a:gd name="T51" fmla="*/ 60 h 3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249" h="313">
                  <a:moveTo>
                    <a:pt x="190" y="257"/>
                  </a:moveTo>
                  <a:cubicBezTo>
                    <a:pt x="156" y="285"/>
                    <a:pt x="118" y="313"/>
                    <a:pt x="79" y="313"/>
                  </a:cubicBezTo>
                  <a:cubicBezTo>
                    <a:pt x="34" y="313"/>
                    <a:pt x="0" y="277"/>
                    <a:pt x="0" y="233"/>
                  </a:cubicBezTo>
                  <a:cubicBezTo>
                    <a:pt x="0" y="181"/>
                    <a:pt x="50" y="150"/>
                    <a:pt x="92" y="124"/>
                  </a:cubicBezTo>
                  <a:cubicBezTo>
                    <a:pt x="78" y="104"/>
                    <a:pt x="60" y="84"/>
                    <a:pt x="60" y="58"/>
                  </a:cubicBezTo>
                  <a:cubicBezTo>
                    <a:pt x="60" y="26"/>
                    <a:pt x="87" y="0"/>
                    <a:pt x="119" y="0"/>
                  </a:cubicBezTo>
                  <a:cubicBezTo>
                    <a:pt x="150" y="0"/>
                    <a:pt x="174" y="25"/>
                    <a:pt x="174" y="56"/>
                  </a:cubicBezTo>
                  <a:cubicBezTo>
                    <a:pt x="174" y="90"/>
                    <a:pt x="146" y="110"/>
                    <a:pt x="117" y="130"/>
                  </a:cubicBezTo>
                  <a:cubicBezTo>
                    <a:pt x="192" y="232"/>
                    <a:pt x="192" y="232"/>
                    <a:pt x="192" y="232"/>
                  </a:cubicBezTo>
                  <a:cubicBezTo>
                    <a:pt x="230" y="190"/>
                    <a:pt x="230" y="190"/>
                    <a:pt x="230" y="190"/>
                  </a:cubicBezTo>
                  <a:cubicBezTo>
                    <a:pt x="245" y="198"/>
                    <a:pt x="245" y="198"/>
                    <a:pt x="245" y="198"/>
                  </a:cubicBezTo>
                  <a:cubicBezTo>
                    <a:pt x="203" y="246"/>
                    <a:pt x="203" y="246"/>
                    <a:pt x="203" y="246"/>
                  </a:cubicBezTo>
                  <a:cubicBezTo>
                    <a:pt x="249" y="307"/>
                    <a:pt x="249" y="307"/>
                    <a:pt x="249" y="307"/>
                  </a:cubicBezTo>
                  <a:cubicBezTo>
                    <a:pt x="228" y="307"/>
                    <a:pt x="228" y="307"/>
                    <a:pt x="228" y="307"/>
                  </a:cubicBezTo>
                  <a:lnTo>
                    <a:pt x="190" y="257"/>
                  </a:lnTo>
                  <a:close/>
                  <a:moveTo>
                    <a:pt x="84" y="152"/>
                  </a:moveTo>
                  <a:cubicBezTo>
                    <a:pt x="55" y="170"/>
                    <a:pt x="19" y="193"/>
                    <a:pt x="19" y="231"/>
                  </a:cubicBezTo>
                  <a:cubicBezTo>
                    <a:pt x="19" y="265"/>
                    <a:pt x="44" y="295"/>
                    <a:pt x="79" y="295"/>
                  </a:cubicBezTo>
                  <a:cubicBezTo>
                    <a:pt x="114" y="295"/>
                    <a:pt x="151" y="265"/>
                    <a:pt x="179" y="242"/>
                  </a:cubicBezTo>
                  <a:cubicBezTo>
                    <a:pt x="103" y="139"/>
                    <a:pt x="103" y="139"/>
                    <a:pt x="103" y="139"/>
                  </a:cubicBezTo>
                  <a:lnTo>
                    <a:pt x="84" y="152"/>
                  </a:lnTo>
                  <a:close/>
                  <a:moveTo>
                    <a:pt x="79" y="60"/>
                  </a:moveTo>
                  <a:cubicBezTo>
                    <a:pt x="79" y="81"/>
                    <a:pt x="95" y="97"/>
                    <a:pt x="106" y="115"/>
                  </a:cubicBezTo>
                  <a:cubicBezTo>
                    <a:pt x="127" y="99"/>
                    <a:pt x="154" y="86"/>
                    <a:pt x="154" y="55"/>
                  </a:cubicBezTo>
                  <a:cubicBezTo>
                    <a:pt x="154" y="35"/>
                    <a:pt x="138" y="18"/>
                    <a:pt x="118" y="18"/>
                  </a:cubicBezTo>
                  <a:cubicBezTo>
                    <a:pt x="96" y="18"/>
                    <a:pt x="79" y="39"/>
                    <a:pt x="79" y="60"/>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28" name="Freeform 8"/>
            <p:cNvSpPr>
              <a:spLocks noEditPoints="1"/>
            </p:cNvSpPr>
            <p:nvPr userDrawn="1"/>
          </p:nvSpPr>
          <p:spPr bwMode="gray">
            <a:xfrm>
              <a:off x="9821863" y="2614613"/>
              <a:ext cx="1825625" cy="1751013"/>
            </a:xfrm>
            <a:custGeom>
              <a:avLst/>
              <a:gdLst>
                <a:gd name="T0" fmla="*/ 380 w 1150"/>
                <a:gd name="T1" fmla="*/ 913 h 1103"/>
                <a:gd name="T2" fmla="*/ 303 w 1150"/>
                <a:gd name="T3" fmla="*/ 1103 h 1103"/>
                <a:gd name="T4" fmla="*/ 0 w 1150"/>
                <a:gd name="T5" fmla="*/ 1103 h 1103"/>
                <a:gd name="T6" fmla="*/ 424 w 1150"/>
                <a:gd name="T7" fmla="*/ 0 h 1103"/>
                <a:gd name="T8" fmla="*/ 734 w 1150"/>
                <a:gd name="T9" fmla="*/ 0 h 1103"/>
                <a:gd name="T10" fmla="*/ 1150 w 1150"/>
                <a:gd name="T11" fmla="*/ 1103 h 1103"/>
                <a:gd name="T12" fmla="*/ 843 w 1150"/>
                <a:gd name="T13" fmla="*/ 1103 h 1103"/>
                <a:gd name="T14" fmla="*/ 774 w 1150"/>
                <a:gd name="T15" fmla="*/ 913 h 1103"/>
                <a:gd name="T16" fmla="*/ 380 w 1150"/>
                <a:gd name="T17" fmla="*/ 913 h 1103"/>
                <a:gd name="T18" fmla="*/ 581 w 1150"/>
                <a:gd name="T19" fmla="*/ 344 h 1103"/>
                <a:gd name="T20" fmla="*/ 577 w 1150"/>
                <a:gd name="T21" fmla="*/ 344 h 1103"/>
                <a:gd name="T22" fmla="*/ 456 w 1150"/>
                <a:gd name="T23" fmla="*/ 694 h 1103"/>
                <a:gd name="T24" fmla="*/ 697 w 1150"/>
                <a:gd name="T25" fmla="*/ 694 h 1103"/>
                <a:gd name="T26" fmla="*/ 581 w 1150"/>
                <a:gd name="T27" fmla="*/ 344 h 11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150" h="1103">
                  <a:moveTo>
                    <a:pt x="380" y="913"/>
                  </a:moveTo>
                  <a:lnTo>
                    <a:pt x="303" y="1103"/>
                  </a:lnTo>
                  <a:lnTo>
                    <a:pt x="0" y="1103"/>
                  </a:lnTo>
                  <a:lnTo>
                    <a:pt x="424" y="0"/>
                  </a:lnTo>
                  <a:lnTo>
                    <a:pt x="734" y="0"/>
                  </a:lnTo>
                  <a:lnTo>
                    <a:pt x="1150" y="1103"/>
                  </a:lnTo>
                  <a:lnTo>
                    <a:pt x="843" y="1103"/>
                  </a:lnTo>
                  <a:lnTo>
                    <a:pt x="774" y="913"/>
                  </a:lnTo>
                  <a:lnTo>
                    <a:pt x="380" y="913"/>
                  </a:lnTo>
                  <a:close/>
                  <a:moveTo>
                    <a:pt x="581" y="344"/>
                  </a:moveTo>
                  <a:lnTo>
                    <a:pt x="577" y="344"/>
                  </a:lnTo>
                  <a:lnTo>
                    <a:pt x="456" y="694"/>
                  </a:lnTo>
                  <a:lnTo>
                    <a:pt x="697" y="694"/>
                  </a:lnTo>
                  <a:lnTo>
                    <a:pt x="581" y="344"/>
                  </a:ln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grpSp>
      <p:sp>
        <p:nvSpPr>
          <p:cNvPr id="34" name="Text Placeholder 13"/>
          <p:cNvSpPr>
            <a:spLocks noGrp="1"/>
          </p:cNvSpPr>
          <p:nvPr>
            <p:ph type="body" sz="quarter" idx="13"/>
          </p:nvPr>
        </p:nvSpPr>
        <p:spPr>
          <a:xfrm>
            <a:off x="761986" y="1711396"/>
            <a:ext cx="7870248" cy="813595"/>
          </a:xfrm>
          <a:prstGeom prst="rect">
            <a:avLst/>
          </a:prstGeom>
          <a:noFill/>
          <a:ln w="9525" algn="ctr">
            <a:noFill/>
            <a:miter lim="800000"/>
            <a:headEnd/>
            <a:tailEnd/>
          </a:ln>
        </p:spPr>
        <p:txBody>
          <a:bodyPr vert="horz" wrap="square" lIns="0" tIns="0" rIns="0" bIns="0" numCol="1" anchor="t" anchorCtr="0" compatLnSpc="1">
            <a:prstTxWarp prst="textNoShape">
              <a:avLst/>
            </a:prstTxWarp>
          </a:bodyPr>
          <a:lstStyle>
            <a:lvl1pPr>
              <a:lnSpc>
                <a:spcPct val="100000"/>
              </a:lnSpc>
              <a:defRPr lang="en-GB" sz="2800" b="0" cap="none" baseline="0" dirty="0">
                <a:latin typeface="+mj-lt"/>
              </a:defRPr>
            </a:lvl1pPr>
          </a:lstStyle>
          <a:p>
            <a:pPr lvl="0" defTabSz="357708">
              <a:lnSpc>
                <a:spcPct val="100000"/>
              </a:lnSpc>
            </a:pPr>
            <a:r>
              <a:rPr lang="en-US"/>
              <a:t>Click to edit Master text styles</a:t>
            </a:r>
          </a:p>
        </p:txBody>
      </p:sp>
      <p:sp>
        <p:nvSpPr>
          <p:cNvPr id="11" name="Rectangle 6" descr="Rectangle 6"/>
          <p:cNvSpPr>
            <a:spLocks noGrp="1" noChangeArrowheads="1"/>
          </p:cNvSpPr>
          <p:nvPr>
            <p:ph type="sldNum" sz="quarter" idx="4"/>
          </p:nvPr>
        </p:nvSpPr>
        <p:spPr bwMode="auto">
          <a:xfrm>
            <a:off x="8377584" y="6478119"/>
            <a:ext cx="266673" cy="237744"/>
          </a:xfrm>
          <a:prstGeom prst="rect">
            <a:avLst/>
          </a:prstGeom>
          <a:noFill/>
          <a:ln w="9525">
            <a:noFill/>
            <a:miter lim="800000"/>
            <a:headEnd/>
            <a:tailEnd/>
          </a:ln>
          <a:effectLst/>
        </p:spPr>
        <p:txBody>
          <a:bodyPr vert="horz" wrap="none" lIns="0" tIns="0" rIns="0" bIns="45720" numCol="1" anchor="t" anchorCtr="0" compatLnSpc="1">
            <a:prstTxWarp prst="textNoShape">
              <a:avLst/>
            </a:prstTxWarp>
          </a:bodyPr>
          <a:lstStyle>
            <a:lvl1pPr algn="r">
              <a:defRPr sz="800">
                <a:solidFill>
                  <a:schemeClr val="tx1"/>
                </a:solidFill>
                <a:latin typeface="+mn-lt"/>
                <a:cs typeface="Arial" pitchFamily="34" charset="0"/>
              </a:defRPr>
            </a:lvl1pPr>
          </a:lstStyle>
          <a:p>
            <a:fld id="{D32BAE6A-B452-4007-8177-56DD051636F9}" type="slidenum">
              <a:rPr lang="en-GB" smtClean="0"/>
              <a:pPr/>
              <a:t>‹#›</a:t>
            </a:fld>
            <a:endParaRPr lang="en-GB" dirty="0"/>
          </a:p>
        </p:txBody>
      </p:sp>
      <p:sp>
        <p:nvSpPr>
          <p:cNvPr id="12" name="Rectangle 4" descr="Rectangle 4"/>
          <p:cNvSpPr>
            <a:spLocks noGrp="1" noChangeArrowheads="1"/>
          </p:cNvSpPr>
          <p:nvPr>
            <p:ph type="dt" sz="half" idx="2"/>
          </p:nvPr>
        </p:nvSpPr>
        <p:spPr bwMode="auto">
          <a:xfrm>
            <a:off x="7203687" y="6478119"/>
            <a:ext cx="1080000" cy="237744"/>
          </a:xfrm>
          <a:prstGeom prst="rect">
            <a:avLst/>
          </a:prstGeom>
          <a:noFill/>
          <a:ln w="9525">
            <a:noFill/>
            <a:miter lim="800000"/>
            <a:headEnd/>
            <a:tailEnd/>
          </a:ln>
          <a:effectLst/>
        </p:spPr>
        <p:txBody>
          <a:bodyPr vert="horz" wrap="none" lIns="0" tIns="0" rIns="0" bIns="45720" numCol="1" anchor="t" anchorCtr="0" compatLnSpc="1">
            <a:prstTxWarp prst="textNoShape">
              <a:avLst/>
            </a:prstTxWarp>
          </a:bodyPr>
          <a:lstStyle>
            <a:lvl1pPr algn="ctr">
              <a:defRPr sz="800">
                <a:solidFill>
                  <a:schemeClr val="tx1"/>
                </a:solidFill>
                <a:latin typeface="+mn-lt"/>
                <a:cs typeface="Arial" pitchFamily="34" charset="0"/>
              </a:defRPr>
            </a:lvl1pPr>
          </a:lstStyle>
          <a:p>
            <a:r>
              <a:rPr lang="en-GB" dirty="0"/>
              <a:t>Date Month 2016</a:t>
            </a:r>
          </a:p>
        </p:txBody>
      </p:sp>
      <p:sp>
        <p:nvSpPr>
          <p:cNvPr id="16" name="Rectangle 5"/>
          <p:cNvSpPr>
            <a:spLocks noGrp="1" noChangeArrowheads="1"/>
          </p:cNvSpPr>
          <p:nvPr>
            <p:ph type="ftr" sz="quarter" idx="3"/>
          </p:nvPr>
        </p:nvSpPr>
        <p:spPr bwMode="auto">
          <a:xfrm>
            <a:off x="2923673" y="6478119"/>
            <a:ext cx="3300663" cy="237744"/>
          </a:xfrm>
          <a:prstGeom prst="rect">
            <a:avLst/>
          </a:prstGeom>
          <a:noFill/>
          <a:ln w="9525">
            <a:noFill/>
            <a:miter lim="800000"/>
            <a:headEnd/>
            <a:tailEnd/>
          </a:ln>
          <a:effectLst/>
        </p:spPr>
        <p:txBody>
          <a:bodyPr vert="horz" wrap="square" lIns="0" tIns="0" rIns="0" bIns="45720" numCol="1" anchor="t" anchorCtr="0" compatLnSpc="1">
            <a:prstTxWarp prst="textNoShape">
              <a:avLst/>
            </a:prstTxWarp>
          </a:bodyPr>
          <a:lstStyle>
            <a:lvl1pPr algn="ctr">
              <a:defRPr sz="800">
                <a:solidFill>
                  <a:schemeClr val="tx1"/>
                </a:solidFill>
                <a:latin typeface="+mn-lt"/>
                <a:cs typeface="Arial" pitchFamily="34" charset="0"/>
              </a:defRPr>
            </a:lvl1pPr>
          </a:lstStyle>
          <a:p>
            <a:pPr>
              <a:defRPr/>
            </a:pPr>
            <a:r>
              <a:rPr lang="en-GB" dirty="0"/>
              <a:t>Footer</a:t>
            </a:r>
          </a:p>
        </p:txBody>
      </p:sp>
      <p:sp>
        <p:nvSpPr>
          <p:cNvPr id="24" name="Text Box 11" descr="&lt;COMPANY_NAME&gt;" title="&lt;COMPANY_NAME&gt;"/>
          <p:cNvSpPr txBox="1">
            <a:spLocks noChangeArrowheads="1"/>
          </p:cNvSpPr>
          <p:nvPr userDrawn="1"/>
        </p:nvSpPr>
        <p:spPr bwMode="auto">
          <a:xfrm>
            <a:off x="507889" y="6478119"/>
            <a:ext cx="2285554" cy="237744"/>
          </a:xfrm>
          <a:prstGeom prst="rect">
            <a:avLst/>
          </a:prstGeom>
          <a:noFill/>
          <a:ln w="9525" algn="ctr">
            <a:noFill/>
            <a:miter lim="800000"/>
            <a:headEnd/>
            <a:tailEnd/>
          </a:ln>
          <a:effectLst/>
        </p:spPr>
        <p:txBody>
          <a:bodyPr wrap="none" lIns="0" tIns="0" rIns="0" anchor="t" anchorCtr="0">
            <a:noAutofit/>
          </a:bodyPr>
          <a:lstStyle/>
          <a:p>
            <a:pPr>
              <a:defRPr/>
            </a:pPr>
            <a:r>
              <a:rPr lang="en-GB" sz="800" dirty="0">
                <a:solidFill>
                  <a:schemeClr val="tx1"/>
                </a:solidFill>
                <a:latin typeface="+mn-lt"/>
                <a:cs typeface="Arial" pitchFamily="34" charset="0"/>
              </a:rPr>
              <a:t>Copyright of Shell New Zealand</a:t>
            </a:r>
          </a:p>
        </p:txBody>
      </p:sp>
      <p:sp>
        <p:nvSpPr>
          <p:cNvPr id="29" name="Title 1"/>
          <p:cNvSpPr>
            <a:spLocks noGrp="1"/>
          </p:cNvSpPr>
          <p:nvPr>
            <p:ph type="title" hasCustomPrompt="1"/>
          </p:nvPr>
        </p:nvSpPr>
        <p:spPr>
          <a:xfrm>
            <a:off x="761986" y="2638196"/>
            <a:ext cx="3358458" cy="1360800"/>
          </a:xfrm>
          <a:prstGeom prst="rect">
            <a:avLst/>
          </a:prstGeom>
          <a:noFill/>
          <a:ln w="9525" algn="ctr">
            <a:noFill/>
            <a:miter lim="800000"/>
            <a:headEnd/>
            <a:tailEnd/>
          </a:ln>
        </p:spPr>
        <p:txBody>
          <a:bodyPr vert="horz" wrap="square" lIns="0" tIns="0" rIns="0" bIns="0" numCol="1" anchor="t" anchorCtr="0" compatLnSpc="1">
            <a:prstTxWarp prst="textNoShape">
              <a:avLst/>
            </a:prstTxWarp>
          </a:bodyPr>
          <a:lstStyle>
            <a:lvl1pPr>
              <a:defRPr lang="en-MY" sz="1400" dirty="0"/>
            </a:lvl1pPr>
          </a:lstStyle>
          <a:p>
            <a:pPr lvl="0" defTabSz="1219170">
              <a:lnSpc>
                <a:spcPct val="100000"/>
              </a:lnSpc>
            </a:pPr>
            <a:r>
              <a:rPr lang="en-GB" dirty="0"/>
              <a:t>Click to subtitle</a:t>
            </a:r>
          </a:p>
        </p:txBody>
      </p:sp>
      <p:sp>
        <p:nvSpPr>
          <p:cNvPr id="30" name="Rectangle 29" descr="&lt;Shell Yellow Bar&gt;" title="&lt;Shell Yellow Bar&gt;"/>
          <p:cNvSpPr/>
          <p:nvPr userDrawn="1"/>
        </p:nvSpPr>
        <p:spPr bwMode="gray">
          <a:xfrm>
            <a:off x="761986" y="1524000"/>
            <a:ext cx="1269984" cy="75600"/>
          </a:xfrm>
          <a:prstGeom prst="rect">
            <a:avLst/>
          </a:prstGeom>
          <a:solidFill>
            <a:schemeClr val="accent1"/>
          </a:solidFill>
          <a:ln>
            <a:noFill/>
          </a:ln>
        </p:spPr>
        <p:style>
          <a:lnRef idx="2">
            <a:schemeClr val="dk1"/>
          </a:lnRef>
          <a:fillRef idx="1">
            <a:schemeClr val="lt1"/>
          </a:fillRef>
          <a:effectRef idx="0">
            <a:schemeClr val="dk1"/>
          </a:effectRef>
          <a:fontRef idx="minor">
            <a:schemeClr val="dk1"/>
          </a:fontRef>
        </p:style>
        <p:txBody>
          <a:bodyPr rtlCol="0" anchor="ctr"/>
          <a:lstStyle/>
          <a:p>
            <a:pPr algn="ctr"/>
            <a:endParaRPr lang="en-GB" dirty="0"/>
          </a:p>
        </p:txBody>
      </p:sp>
      <p:sp>
        <p:nvSpPr>
          <p:cNvPr id="17" name="TextBox 16" descr="CONFIDENTIAL_TAG_0xFFEE"/>
          <p:cNvSpPr txBox="1"/>
          <p:nvPr userDrawn="1"/>
        </p:nvSpPr>
        <p:spPr bwMode="auto">
          <a:xfrm>
            <a:off x="6156796" y="6480471"/>
            <a:ext cx="1079500" cy="169277"/>
          </a:xfrm>
          <a:prstGeom prst="rect">
            <a:avLst/>
          </a:prstGeom>
          <a:noFill/>
          <a:ln w="9525" algn="ctr">
            <a:noFill/>
            <a:miter lim="800000"/>
            <a:headEnd/>
            <a:tailEnd/>
          </a:ln>
          <a:effectLst>
            <a:glow>
              <a:srgbClr val="000000"/>
            </a:glow>
          </a:effectLst>
        </p:spPr>
        <p:txBody>
          <a:bodyPr vert="horz" wrap="square" lIns="0" tIns="0" rIns="0" bIns="45720" numCol="1" rtlCol="0" anchor="t" anchorCtr="0" compatLnSpc="1">
            <a:prstTxWarp prst="textNoShape">
              <a:avLst/>
            </a:prstTxWarp>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dirty="0">
                <a:ln>
                  <a:noFill/>
                </a:ln>
                <a:solidFill>
                  <a:schemeClr val="accent2"/>
                </a:solidFill>
                <a:effectLst/>
                <a:uLnTx/>
                <a:uFillTx/>
                <a:latin typeface="Futura Medium" pitchFamily="2" charset="0"/>
                <a:ea typeface="+mn-ea"/>
                <a:cs typeface="+mn-cs"/>
              </a:rPr>
              <a:t>RESTRICTED</a:t>
            </a:r>
          </a:p>
        </p:txBody>
      </p:sp>
    </p:spTree>
  </p:cSld>
  <p:clrMapOvr>
    <a:masterClrMapping/>
  </p:clrMapOvr>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preserve="1" userDrawn="1">
  <p:cSld name="Blank">
    <p:spTree>
      <p:nvGrpSpPr>
        <p:cNvPr id="1" name=""/>
        <p:cNvGrpSpPr/>
        <p:nvPr/>
      </p:nvGrpSpPr>
      <p:grpSpPr>
        <a:xfrm>
          <a:off x="0" y="0"/>
          <a:ext cx="0" cy="0"/>
          <a:chOff x="0" y="0"/>
          <a:chExt cx="0" cy="0"/>
        </a:xfrm>
      </p:grpSpPr>
      <p:sp>
        <p:nvSpPr>
          <p:cNvPr id="5" name="Rectangle 6" descr="Rectangle 6"/>
          <p:cNvSpPr>
            <a:spLocks noGrp="1" noChangeArrowheads="1"/>
          </p:cNvSpPr>
          <p:nvPr>
            <p:ph type="sldNum" sz="quarter" idx="4"/>
          </p:nvPr>
        </p:nvSpPr>
        <p:spPr bwMode="auto">
          <a:xfrm>
            <a:off x="8377584" y="6478119"/>
            <a:ext cx="266673" cy="237744"/>
          </a:xfrm>
          <a:prstGeom prst="rect">
            <a:avLst/>
          </a:prstGeom>
          <a:noFill/>
          <a:ln w="9525">
            <a:noFill/>
            <a:miter lim="800000"/>
            <a:headEnd/>
            <a:tailEnd/>
          </a:ln>
          <a:effectLst/>
        </p:spPr>
        <p:txBody>
          <a:bodyPr vert="horz" wrap="none" lIns="0" tIns="0" rIns="0" bIns="45720" numCol="1" anchor="t" anchorCtr="0" compatLnSpc="1">
            <a:prstTxWarp prst="textNoShape">
              <a:avLst/>
            </a:prstTxWarp>
          </a:bodyPr>
          <a:lstStyle>
            <a:lvl1pPr algn="r">
              <a:defRPr sz="800">
                <a:solidFill>
                  <a:schemeClr val="tx1"/>
                </a:solidFill>
                <a:latin typeface="+mn-lt"/>
                <a:cs typeface="Arial" pitchFamily="34" charset="0"/>
              </a:defRPr>
            </a:lvl1pPr>
          </a:lstStyle>
          <a:p>
            <a:fld id="{D32BAE6A-B452-4007-8177-56DD051636F9}" type="slidenum">
              <a:rPr lang="en-GB" smtClean="0"/>
              <a:pPr/>
              <a:t>‹#›</a:t>
            </a:fld>
            <a:endParaRPr lang="en-GB" dirty="0"/>
          </a:p>
        </p:txBody>
      </p:sp>
      <p:sp>
        <p:nvSpPr>
          <p:cNvPr id="7" name="Rectangle 4" descr="Rectangle 4"/>
          <p:cNvSpPr>
            <a:spLocks noGrp="1" noChangeArrowheads="1"/>
          </p:cNvSpPr>
          <p:nvPr>
            <p:ph type="dt" sz="half" idx="2"/>
          </p:nvPr>
        </p:nvSpPr>
        <p:spPr bwMode="auto">
          <a:xfrm>
            <a:off x="7203687" y="6478119"/>
            <a:ext cx="1080000" cy="237744"/>
          </a:xfrm>
          <a:prstGeom prst="rect">
            <a:avLst/>
          </a:prstGeom>
          <a:noFill/>
          <a:ln w="9525">
            <a:noFill/>
            <a:miter lim="800000"/>
            <a:headEnd/>
            <a:tailEnd/>
          </a:ln>
          <a:effectLst/>
        </p:spPr>
        <p:txBody>
          <a:bodyPr vert="horz" wrap="none" lIns="0" tIns="0" rIns="0" bIns="45720" numCol="1" anchor="t" anchorCtr="0" compatLnSpc="1">
            <a:prstTxWarp prst="textNoShape">
              <a:avLst/>
            </a:prstTxWarp>
          </a:bodyPr>
          <a:lstStyle>
            <a:lvl1pPr algn="ctr">
              <a:defRPr sz="800">
                <a:solidFill>
                  <a:schemeClr val="tx1"/>
                </a:solidFill>
                <a:latin typeface="+mn-lt"/>
                <a:cs typeface="Arial" pitchFamily="34" charset="0"/>
              </a:defRPr>
            </a:lvl1pPr>
          </a:lstStyle>
          <a:p>
            <a:r>
              <a:rPr lang="en-GB" dirty="0"/>
              <a:t>Date Month 2016</a:t>
            </a:r>
          </a:p>
        </p:txBody>
      </p:sp>
      <p:sp>
        <p:nvSpPr>
          <p:cNvPr id="10" name="Rectangle 5"/>
          <p:cNvSpPr>
            <a:spLocks noGrp="1" noChangeArrowheads="1"/>
          </p:cNvSpPr>
          <p:nvPr>
            <p:ph type="ftr" sz="quarter" idx="3"/>
          </p:nvPr>
        </p:nvSpPr>
        <p:spPr bwMode="auto">
          <a:xfrm>
            <a:off x="2923673" y="6478119"/>
            <a:ext cx="3300663" cy="237744"/>
          </a:xfrm>
          <a:prstGeom prst="rect">
            <a:avLst/>
          </a:prstGeom>
          <a:noFill/>
          <a:ln w="9525">
            <a:noFill/>
            <a:miter lim="800000"/>
            <a:headEnd/>
            <a:tailEnd/>
          </a:ln>
          <a:effectLst/>
        </p:spPr>
        <p:txBody>
          <a:bodyPr vert="horz" wrap="square" lIns="0" tIns="0" rIns="0" bIns="45720" numCol="1" anchor="t" anchorCtr="0" compatLnSpc="1">
            <a:prstTxWarp prst="textNoShape">
              <a:avLst/>
            </a:prstTxWarp>
          </a:bodyPr>
          <a:lstStyle>
            <a:lvl1pPr algn="ctr">
              <a:defRPr sz="800">
                <a:solidFill>
                  <a:schemeClr val="tx1"/>
                </a:solidFill>
                <a:latin typeface="+mn-lt"/>
                <a:cs typeface="Arial" pitchFamily="34" charset="0"/>
              </a:defRPr>
            </a:lvl1pPr>
          </a:lstStyle>
          <a:p>
            <a:pPr>
              <a:defRPr/>
            </a:pPr>
            <a:r>
              <a:rPr lang="en-GB" dirty="0"/>
              <a:t>Footer</a:t>
            </a:r>
          </a:p>
        </p:txBody>
      </p:sp>
      <p:sp>
        <p:nvSpPr>
          <p:cNvPr id="11" name="Text Box 11" descr="&lt;COMPANY_NAME&gt;" title="&lt;COMPANY_NAME&gt;"/>
          <p:cNvSpPr txBox="1">
            <a:spLocks noChangeArrowheads="1"/>
          </p:cNvSpPr>
          <p:nvPr userDrawn="1"/>
        </p:nvSpPr>
        <p:spPr bwMode="auto">
          <a:xfrm>
            <a:off x="507889" y="6478119"/>
            <a:ext cx="2285554" cy="237744"/>
          </a:xfrm>
          <a:prstGeom prst="rect">
            <a:avLst/>
          </a:prstGeom>
          <a:noFill/>
          <a:ln w="9525" algn="ctr">
            <a:noFill/>
            <a:miter lim="800000"/>
            <a:headEnd/>
            <a:tailEnd/>
          </a:ln>
          <a:effectLst/>
        </p:spPr>
        <p:txBody>
          <a:bodyPr wrap="none" lIns="0" tIns="0" rIns="0" anchor="t" anchorCtr="0">
            <a:noAutofit/>
          </a:bodyPr>
          <a:lstStyle/>
          <a:p>
            <a:pPr>
              <a:defRPr/>
            </a:pPr>
            <a:r>
              <a:rPr lang="en-GB" sz="800" dirty="0">
                <a:solidFill>
                  <a:schemeClr val="tx1"/>
                </a:solidFill>
                <a:latin typeface="+mn-lt"/>
                <a:cs typeface="Arial" pitchFamily="34" charset="0"/>
              </a:rPr>
              <a:t>Copyright of Shell New Zealand</a:t>
            </a:r>
          </a:p>
        </p:txBody>
      </p:sp>
      <p:sp>
        <p:nvSpPr>
          <p:cNvPr id="9" name="TextBox 8" descr="CONFIDENTIAL_TAG_0xFFEE"/>
          <p:cNvSpPr txBox="1"/>
          <p:nvPr userDrawn="1"/>
        </p:nvSpPr>
        <p:spPr bwMode="auto">
          <a:xfrm>
            <a:off x="6156796" y="6480471"/>
            <a:ext cx="1079500" cy="169277"/>
          </a:xfrm>
          <a:prstGeom prst="rect">
            <a:avLst/>
          </a:prstGeom>
          <a:noFill/>
          <a:ln w="9525" algn="ctr">
            <a:noFill/>
            <a:miter lim="800000"/>
            <a:headEnd/>
            <a:tailEnd/>
          </a:ln>
          <a:effectLst>
            <a:glow>
              <a:srgbClr val="000000"/>
            </a:glow>
          </a:effectLst>
        </p:spPr>
        <p:txBody>
          <a:bodyPr vert="horz" wrap="square" lIns="0" tIns="0" rIns="0" bIns="45720" numCol="1" rtlCol="0" anchor="t" anchorCtr="0" compatLnSpc="1">
            <a:prstTxWarp prst="textNoShape">
              <a:avLst/>
            </a:prstTxWarp>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dirty="0">
                <a:ln>
                  <a:noFill/>
                </a:ln>
                <a:solidFill>
                  <a:schemeClr val="accent2"/>
                </a:solidFill>
                <a:effectLst/>
                <a:uLnTx/>
                <a:uFillTx/>
                <a:latin typeface="Futura Medium" pitchFamily="2" charset="0"/>
                <a:ea typeface="+mn-ea"/>
                <a:cs typeface="+mn-cs"/>
              </a:rPr>
              <a:t>RESTRICTED</a:t>
            </a:r>
          </a:p>
        </p:txBody>
      </p:sp>
    </p:spTree>
  </p:cSld>
  <p:clrMapOvr>
    <a:masterClrMapping/>
  </p:clrMapOvr>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preserve="1" userDrawn="1">
  <p:cSld name="End Slide (Mandatory)">
    <p:spTree>
      <p:nvGrpSpPr>
        <p:cNvPr id="1" name=""/>
        <p:cNvGrpSpPr/>
        <p:nvPr/>
      </p:nvGrpSpPr>
      <p:grpSpPr>
        <a:xfrm>
          <a:off x="0" y="0"/>
          <a:ext cx="0" cy="0"/>
          <a:chOff x="0" y="0"/>
          <a:chExt cx="0" cy="0"/>
        </a:xfrm>
      </p:grpSpPr>
      <p:pic>
        <p:nvPicPr>
          <p:cNvPr id="5" name="Picture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421889" y="1280160"/>
            <a:ext cx="4300222" cy="4300222"/>
          </a:xfrm>
          <a:prstGeom prst="rect">
            <a:avLst/>
          </a:prstGeom>
        </p:spPr>
      </p:pic>
    </p:spTree>
  </p:cSld>
  <p:clrMapOvr>
    <a:masterClrMapping/>
  </p:clrMapOvr>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Content">
    <p:spTree>
      <p:nvGrpSpPr>
        <p:cNvPr id="1" name=""/>
        <p:cNvGrpSpPr/>
        <p:nvPr/>
      </p:nvGrpSpPr>
      <p:grpSpPr>
        <a:xfrm>
          <a:off x="0" y="0"/>
          <a:ext cx="0" cy="0"/>
          <a:chOff x="0" y="0"/>
          <a:chExt cx="0" cy="0"/>
        </a:xfrm>
      </p:grpSpPr>
      <p:sp>
        <p:nvSpPr>
          <p:cNvPr id="34" name="Rectangle 2"/>
          <p:cNvSpPr>
            <a:spLocks noGrp="1" noChangeArrowheads="1"/>
          </p:cNvSpPr>
          <p:nvPr>
            <p:ph type="title"/>
          </p:nvPr>
        </p:nvSpPr>
        <p:spPr bwMode="auto">
          <a:xfrm>
            <a:off x="504826" y="728663"/>
            <a:ext cx="8134350" cy="755650"/>
          </a:xfrm>
          <a:prstGeom prst="rect">
            <a:avLst/>
          </a:prstGeom>
          <a:noFill/>
          <a:ln w="9525" algn="ctr">
            <a:noFill/>
            <a:miter lim="800000"/>
            <a:headEnd/>
            <a:tailEnd/>
          </a:ln>
        </p:spPr>
        <p:txBody>
          <a:bodyPr vert="horz" wrap="square" lIns="0" tIns="0" rIns="0" bIns="0" numCol="1" anchor="t" anchorCtr="0" compatLnSpc="1">
            <a:prstTxWarp prst="textNoShape">
              <a:avLst/>
            </a:prstTxWarp>
          </a:bodyPr>
          <a:lstStyle>
            <a:lvl1pPr>
              <a:defRPr lang="en-GB" noProof="0" dirty="0" smtClean="0"/>
            </a:lvl1pPr>
          </a:lstStyle>
          <a:p>
            <a:pPr lvl="0"/>
            <a:r>
              <a:rPr lang="en-US" noProof="0"/>
              <a:t>Click to edit Master title style</a:t>
            </a:r>
            <a:endParaRPr lang="en-GB" noProof="0" dirty="0"/>
          </a:p>
        </p:txBody>
      </p:sp>
      <p:sp>
        <p:nvSpPr>
          <p:cNvPr id="11" name="Content Placeholder 9"/>
          <p:cNvSpPr>
            <a:spLocks noGrp="1"/>
          </p:cNvSpPr>
          <p:nvPr>
            <p:ph sz="quarter" idx="11"/>
          </p:nvPr>
        </p:nvSpPr>
        <p:spPr>
          <a:xfrm>
            <a:off x="504826" y="1557338"/>
            <a:ext cx="8134350" cy="4694237"/>
          </a:xfrm>
          <a:noFill/>
          <a:ln w="9525" algn="ctr">
            <a:noFill/>
            <a:miter lim="800000"/>
            <a:headEnd/>
            <a:tailEnd/>
          </a:ln>
        </p:spPr>
        <p:txBody>
          <a:bodyPr vert="horz" wrap="square" lIns="0" tIns="0" rIns="0" bIns="0" numCol="1" anchor="t" anchorCtr="0" compatLnSpc="1">
            <a:prstTxWarp prst="textNoShape">
              <a:avLst/>
            </a:prstTxWarp>
          </a:bodyPr>
          <a:lstStyle>
            <a:lvl1pPr>
              <a:defRPr lang="en-GB" dirty="0" smtClean="0"/>
            </a:lvl1pPr>
            <a:lvl2pPr marL="230400" indent="-230400">
              <a:defRPr lang="en-GB" dirty="0" smtClean="0"/>
            </a:lvl2pPr>
            <a:lvl3pPr marL="403200" indent="-201600">
              <a:defRPr lang="en-GB" dirty="0" smtClean="0"/>
            </a:lvl3pPr>
            <a:lvl4pPr marL="633600" indent="-230400">
              <a:defRPr lang="en-GB" dirty="0" smtClean="0"/>
            </a:lvl4pPr>
            <a:lvl5pPr marL="835200" indent="-201600">
              <a:defRPr lang="en-GB" dirty="0" smtClean="0"/>
            </a:lvl5pPr>
            <a:lvl6pPr marL="986400" indent="-151200">
              <a:defRPr lang="en-GB" dirty="0" smtClean="0"/>
            </a:lvl6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8" name="Rectangle 6" descr="Rectangle 6"/>
          <p:cNvSpPr>
            <a:spLocks noGrp="1" noChangeArrowheads="1"/>
          </p:cNvSpPr>
          <p:nvPr>
            <p:ph type="sldNum" sz="quarter" idx="4"/>
          </p:nvPr>
        </p:nvSpPr>
        <p:spPr bwMode="auto">
          <a:xfrm>
            <a:off x="8377584" y="6478119"/>
            <a:ext cx="266673" cy="237744"/>
          </a:xfrm>
          <a:prstGeom prst="rect">
            <a:avLst/>
          </a:prstGeom>
          <a:noFill/>
          <a:ln w="9525">
            <a:noFill/>
            <a:miter lim="800000"/>
            <a:headEnd/>
            <a:tailEnd/>
          </a:ln>
          <a:effectLst/>
        </p:spPr>
        <p:txBody>
          <a:bodyPr vert="horz" wrap="none" lIns="0" tIns="0" rIns="0" bIns="45720" numCol="1" anchor="t" anchorCtr="0" compatLnSpc="1">
            <a:prstTxWarp prst="textNoShape">
              <a:avLst/>
            </a:prstTxWarp>
          </a:bodyPr>
          <a:lstStyle>
            <a:lvl1pPr algn="r">
              <a:defRPr sz="800">
                <a:solidFill>
                  <a:schemeClr val="tx1"/>
                </a:solidFill>
                <a:latin typeface="+mn-lt"/>
                <a:cs typeface="Arial" pitchFamily="34" charset="0"/>
              </a:defRPr>
            </a:lvl1pPr>
          </a:lstStyle>
          <a:p>
            <a:fld id="{D32BAE6A-B452-4007-8177-56DD051636F9}" type="slidenum">
              <a:rPr lang="en-GB" smtClean="0"/>
              <a:pPr/>
              <a:t>‹#›</a:t>
            </a:fld>
            <a:endParaRPr lang="en-GB" dirty="0"/>
          </a:p>
        </p:txBody>
      </p:sp>
      <p:sp>
        <p:nvSpPr>
          <p:cNvPr id="9" name="Rectangle 4" descr="Rectangle 4"/>
          <p:cNvSpPr>
            <a:spLocks noGrp="1" noChangeArrowheads="1"/>
          </p:cNvSpPr>
          <p:nvPr>
            <p:ph type="dt" sz="half" idx="2"/>
          </p:nvPr>
        </p:nvSpPr>
        <p:spPr bwMode="auto">
          <a:xfrm>
            <a:off x="7203687" y="6478119"/>
            <a:ext cx="1080000" cy="237744"/>
          </a:xfrm>
          <a:prstGeom prst="rect">
            <a:avLst/>
          </a:prstGeom>
          <a:noFill/>
          <a:ln w="9525">
            <a:noFill/>
            <a:miter lim="800000"/>
            <a:headEnd/>
            <a:tailEnd/>
          </a:ln>
          <a:effectLst/>
        </p:spPr>
        <p:txBody>
          <a:bodyPr vert="horz" wrap="none" lIns="0" tIns="0" rIns="0" bIns="45720" numCol="1" anchor="t" anchorCtr="0" compatLnSpc="1">
            <a:prstTxWarp prst="textNoShape">
              <a:avLst/>
            </a:prstTxWarp>
          </a:bodyPr>
          <a:lstStyle>
            <a:lvl1pPr algn="ctr">
              <a:defRPr sz="800">
                <a:solidFill>
                  <a:schemeClr val="tx1"/>
                </a:solidFill>
                <a:latin typeface="+mn-lt"/>
                <a:cs typeface="Arial" pitchFamily="34" charset="0"/>
              </a:defRPr>
            </a:lvl1pPr>
          </a:lstStyle>
          <a:p>
            <a:r>
              <a:rPr lang="en-GB" dirty="0"/>
              <a:t>Date Month 2016</a:t>
            </a:r>
          </a:p>
        </p:txBody>
      </p:sp>
      <p:sp>
        <p:nvSpPr>
          <p:cNvPr id="12" name="Rectangle 5"/>
          <p:cNvSpPr>
            <a:spLocks noGrp="1" noChangeArrowheads="1"/>
          </p:cNvSpPr>
          <p:nvPr>
            <p:ph type="ftr" sz="quarter" idx="3"/>
          </p:nvPr>
        </p:nvSpPr>
        <p:spPr bwMode="auto">
          <a:xfrm>
            <a:off x="2923673" y="6478119"/>
            <a:ext cx="3300663" cy="237744"/>
          </a:xfrm>
          <a:prstGeom prst="rect">
            <a:avLst/>
          </a:prstGeom>
          <a:noFill/>
          <a:ln w="9525">
            <a:noFill/>
            <a:miter lim="800000"/>
            <a:headEnd/>
            <a:tailEnd/>
          </a:ln>
          <a:effectLst/>
        </p:spPr>
        <p:txBody>
          <a:bodyPr vert="horz" wrap="square" lIns="0" tIns="0" rIns="0" bIns="45720" numCol="1" anchor="t" anchorCtr="0" compatLnSpc="1">
            <a:prstTxWarp prst="textNoShape">
              <a:avLst/>
            </a:prstTxWarp>
          </a:bodyPr>
          <a:lstStyle>
            <a:lvl1pPr algn="ctr">
              <a:defRPr sz="800">
                <a:solidFill>
                  <a:schemeClr val="tx1"/>
                </a:solidFill>
                <a:latin typeface="+mn-lt"/>
                <a:cs typeface="Arial" pitchFamily="34" charset="0"/>
              </a:defRPr>
            </a:lvl1pPr>
          </a:lstStyle>
          <a:p>
            <a:pPr>
              <a:defRPr/>
            </a:pPr>
            <a:r>
              <a:rPr lang="en-GB" dirty="0"/>
              <a:t>Footer</a:t>
            </a:r>
          </a:p>
        </p:txBody>
      </p:sp>
    </p:spTree>
  </p:cSld>
  <p:clrMapOvr>
    <a:masterClrMapping/>
  </p:clrMapOvr>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1_Title and Content - 2 Line Heading">
    <p:spTree>
      <p:nvGrpSpPr>
        <p:cNvPr id="1" name=""/>
        <p:cNvGrpSpPr/>
        <p:nvPr/>
      </p:nvGrpSpPr>
      <p:grpSpPr>
        <a:xfrm>
          <a:off x="0" y="0"/>
          <a:ext cx="0" cy="0"/>
          <a:chOff x="0" y="0"/>
          <a:chExt cx="0" cy="0"/>
        </a:xfrm>
      </p:grpSpPr>
      <p:sp>
        <p:nvSpPr>
          <p:cNvPr id="34" name="Rectangle 2"/>
          <p:cNvSpPr>
            <a:spLocks noGrp="1" noChangeArrowheads="1"/>
          </p:cNvSpPr>
          <p:nvPr>
            <p:ph type="title"/>
          </p:nvPr>
        </p:nvSpPr>
        <p:spPr bwMode="auto">
          <a:xfrm>
            <a:off x="504826" y="728663"/>
            <a:ext cx="8134350" cy="755650"/>
          </a:xfrm>
          <a:prstGeom prst="rect">
            <a:avLst/>
          </a:prstGeom>
          <a:noFill/>
          <a:ln w="9525" algn="ctr">
            <a:noFill/>
            <a:miter lim="800000"/>
            <a:headEnd/>
            <a:tailEnd/>
          </a:ln>
        </p:spPr>
        <p:txBody>
          <a:bodyPr vert="horz" wrap="square" lIns="0" tIns="0" rIns="0" bIns="0" numCol="1" anchor="t" anchorCtr="0" compatLnSpc="1">
            <a:prstTxWarp prst="textNoShape">
              <a:avLst/>
            </a:prstTxWarp>
          </a:bodyPr>
          <a:lstStyle>
            <a:lvl1pPr>
              <a:defRPr lang="en-GB" noProof="0" dirty="0" smtClean="0"/>
            </a:lvl1pPr>
          </a:lstStyle>
          <a:p>
            <a:pPr lvl="0"/>
            <a:r>
              <a:rPr lang="en-US" noProof="0"/>
              <a:t>Click to edit Master title style</a:t>
            </a:r>
            <a:endParaRPr lang="en-GB" noProof="0" dirty="0"/>
          </a:p>
        </p:txBody>
      </p:sp>
      <p:sp>
        <p:nvSpPr>
          <p:cNvPr id="11" name="Content Placeholder 9"/>
          <p:cNvSpPr>
            <a:spLocks noGrp="1"/>
          </p:cNvSpPr>
          <p:nvPr>
            <p:ph sz="quarter" idx="11"/>
          </p:nvPr>
        </p:nvSpPr>
        <p:spPr>
          <a:xfrm>
            <a:off x="504826" y="1557338"/>
            <a:ext cx="8134350" cy="4694237"/>
          </a:xfrm>
          <a:noFill/>
          <a:ln w="9525" algn="ctr">
            <a:noFill/>
            <a:miter lim="800000"/>
            <a:headEnd/>
            <a:tailEnd/>
          </a:ln>
        </p:spPr>
        <p:txBody>
          <a:bodyPr vert="horz" wrap="square" lIns="0" tIns="0" rIns="0" bIns="0" numCol="1" anchor="t" anchorCtr="0" compatLnSpc="1">
            <a:prstTxWarp prst="textNoShape">
              <a:avLst/>
            </a:prstTxWarp>
          </a:bodyPr>
          <a:lstStyle>
            <a:lvl1pPr>
              <a:defRPr lang="en-GB" dirty="0" smtClean="0"/>
            </a:lvl1pPr>
            <a:lvl2pPr marL="230400" indent="-230400">
              <a:defRPr lang="en-GB" dirty="0" smtClean="0"/>
            </a:lvl2pPr>
            <a:lvl3pPr marL="403200" indent="-201600">
              <a:defRPr lang="en-GB" dirty="0" smtClean="0"/>
            </a:lvl3pPr>
            <a:lvl4pPr marL="633600" indent="-230400">
              <a:defRPr lang="en-GB" dirty="0" smtClean="0"/>
            </a:lvl4pPr>
            <a:lvl5pPr marL="835200" indent="-201600">
              <a:defRPr lang="en-GB" dirty="0" smtClean="0"/>
            </a:lvl5pPr>
            <a:lvl6pPr marL="986400" indent="-151200">
              <a:defRPr lang="en-GB" dirty="0" smtClean="0"/>
            </a:lvl6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8" name="Rectangle 6" descr="Rectangle 6"/>
          <p:cNvSpPr>
            <a:spLocks noGrp="1" noChangeArrowheads="1"/>
          </p:cNvSpPr>
          <p:nvPr>
            <p:ph type="sldNum" sz="quarter" idx="4"/>
          </p:nvPr>
        </p:nvSpPr>
        <p:spPr bwMode="auto">
          <a:xfrm>
            <a:off x="8377584" y="6478119"/>
            <a:ext cx="266673" cy="237744"/>
          </a:xfrm>
          <a:prstGeom prst="rect">
            <a:avLst/>
          </a:prstGeom>
          <a:noFill/>
          <a:ln w="9525">
            <a:noFill/>
            <a:miter lim="800000"/>
            <a:headEnd/>
            <a:tailEnd/>
          </a:ln>
          <a:effectLst/>
        </p:spPr>
        <p:txBody>
          <a:bodyPr vert="horz" wrap="none" lIns="0" tIns="0" rIns="0" bIns="45720" numCol="1" anchor="t" anchorCtr="0" compatLnSpc="1">
            <a:prstTxWarp prst="textNoShape">
              <a:avLst/>
            </a:prstTxWarp>
          </a:bodyPr>
          <a:lstStyle>
            <a:lvl1pPr algn="r">
              <a:defRPr sz="800">
                <a:solidFill>
                  <a:schemeClr val="tx1"/>
                </a:solidFill>
                <a:latin typeface="+mn-lt"/>
                <a:cs typeface="Arial" pitchFamily="34" charset="0"/>
              </a:defRPr>
            </a:lvl1pPr>
          </a:lstStyle>
          <a:p>
            <a:fld id="{D32BAE6A-B452-4007-8177-56DD051636F9}" type="slidenum">
              <a:rPr lang="en-GB" smtClean="0"/>
              <a:pPr/>
              <a:t>‹#›</a:t>
            </a:fld>
            <a:endParaRPr lang="en-GB" dirty="0"/>
          </a:p>
        </p:txBody>
      </p:sp>
      <p:sp>
        <p:nvSpPr>
          <p:cNvPr id="9" name="Rectangle 4" descr="Rectangle 4"/>
          <p:cNvSpPr>
            <a:spLocks noGrp="1" noChangeArrowheads="1"/>
          </p:cNvSpPr>
          <p:nvPr>
            <p:ph type="dt" sz="half" idx="2"/>
          </p:nvPr>
        </p:nvSpPr>
        <p:spPr bwMode="auto">
          <a:xfrm>
            <a:off x="7203687" y="6478119"/>
            <a:ext cx="1080000" cy="237744"/>
          </a:xfrm>
          <a:prstGeom prst="rect">
            <a:avLst/>
          </a:prstGeom>
          <a:noFill/>
          <a:ln w="9525">
            <a:noFill/>
            <a:miter lim="800000"/>
            <a:headEnd/>
            <a:tailEnd/>
          </a:ln>
          <a:effectLst/>
        </p:spPr>
        <p:txBody>
          <a:bodyPr vert="horz" wrap="none" lIns="0" tIns="0" rIns="0" bIns="45720" numCol="1" anchor="t" anchorCtr="0" compatLnSpc="1">
            <a:prstTxWarp prst="textNoShape">
              <a:avLst/>
            </a:prstTxWarp>
          </a:bodyPr>
          <a:lstStyle>
            <a:lvl1pPr algn="ctr">
              <a:defRPr sz="800">
                <a:solidFill>
                  <a:schemeClr val="tx1"/>
                </a:solidFill>
                <a:latin typeface="+mn-lt"/>
                <a:cs typeface="Arial" pitchFamily="34" charset="0"/>
              </a:defRPr>
            </a:lvl1pPr>
          </a:lstStyle>
          <a:p>
            <a:r>
              <a:rPr lang="en-GB" dirty="0"/>
              <a:t>Date Month 2016</a:t>
            </a:r>
          </a:p>
        </p:txBody>
      </p:sp>
      <p:sp>
        <p:nvSpPr>
          <p:cNvPr id="12" name="Rectangle 5"/>
          <p:cNvSpPr>
            <a:spLocks noGrp="1" noChangeArrowheads="1"/>
          </p:cNvSpPr>
          <p:nvPr>
            <p:ph type="ftr" sz="quarter" idx="3"/>
          </p:nvPr>
        </p:nvSpPr>
        <p:spPr bwMode="auto">
          <a:xfrm>
            <a:off x="2923673" y="6478119"/>
            <a:ext cx="3300663" cy="237744"/>
          </a:xfrm>
          <a:prstGeom prst="rect">
            <a:avLst/>
          </a:prstGeom>
          <a:noFill/>
          <a:ln w="9525">
            <a:noFill/>
            <a:miter lim="800000"/>
            <a:headEnd/>
            <a:tailEnd/>
          </a:ln>
          <a:effectLst/>
        </p:spPr>
        <p:txBody>
          <a:bodyPr vert="horz" wrap="square" lIns="0" tIns="0" rIns="0" bIns="45720" numCol="1" anchor="t" anchorCtr="0" compatLnSpc="1">
            <a:prstTxWarp prst="textNoShape">
              <a:avLst/>
            </a:prstTxWarp>
          </a:bodyPr>
          <a:lstStyle>
            <a:lvl1pPr algn="ctr">
              <a:defRPr sz="800">
                <a:solidFill>
                  <a:schemeClr val="tx1"/>
                </a:solidFill>
                <a:latin typeface="+mn-lt"/>
                <a:cs typeface="Arial" pitchFamily="34" charset="0"/>
              </a:defRPr>
            </a:lvl1pPr>
          </a:lstStyle>
          <a:p>
            <a:pPr>
              <a:defRPr/>
            </a:pPr>
            <a:r>
              <a:rPr lang="en-GB" dirty="0"/>
              <a:t>Footer</a:t>
            </a:r>
          </a:p>
        </p:txBody>
      </p:sp>
    </p:spTree>
    <p:extLst>
      <p:ext uri="{BB962C8B-B14F-4D97-AF65-F5344CB8AC3E}">
        <p14:creationId xmlns:p14="http://schemas.microsoft.com/office/powerpoint/2010/main" val="1575027825"/>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Title Slide - Option 2">
    <p:spTree>
      <p:nvGrpSpPr>
        <p:cNvPr id="1" name=""/>
        <p:cNvGrpSpPr/>
        <p:nvPr/>
      </p:nvGrpSpPr>
      <p:grpSpPr>
        <a:xfrm>
          <a:off x="0" y="0"/>
          <a:ext cx="0" cy="0"/>
          <a:chOff x="0" y="0"/>
          <a:chExt cx="0" cy="0"/>
        </a:xfrm>
      </p:grpSpPr>
      <p:sp>
        <p:nvSpPr>
          <p:cNvPr id="18" name="Rectangle 17"/>
          <p:cNvSpPr/>
          <p:nvPr userDrawn="1"/>
        </p:nvSpPr>
        <p:spPr bwMode="gray">
          <a:xfrm>
            <a:off x="1" y="4313786"/>
            <a:ext cx="9144000" cy="2544214"/>
          </a:xfrm>
          <a:prstGeom prst="rect">
            <a:avLst/>
          </a:prstGeom>
          <a:solidFill>
            <a:schemeClr val="accent1"/>
          </a:solidFill>
          <a:ln>
            <a:noFill/>
          </a:ln>
        </p:spPr>
        <p:style>
          <a:lnRef idx="2">
            <a:schemeClr val="dk1"/>
          </a:lnRef>
          <a:fillRef idx="1">
            <a:schemeClr val="lt1"/>
          </a:fillRef>
          <a:effectRef idx="0">
            <a:schemeClr val="dk1"/>
          </a:effectRef>
          <a:fontRef idx="minor">
            <a:schemeClr val="dk1"/>
          </a:fontRef>
        </p:style>
        <p:txBody>
          <a:bodyPr rtlCol="0" anchor="ctr"/>
          <a:lstStyle/>
          <a:p>
            <a:pPr algn="ctr"/>
            <a:endParaRPr lang="en-GB" dirty="0">
              <a:solidFill>
                <a:schemeClr val="bg1"/>
              </a:solidFill>
            </a:endParaRPr>
          </a:p>
        </p:txBody>
      </p:sp>
      <p:sp>
        <p:nvSpPr>
          <p:cNvPr id="19" name="Rectangle 18" descr="&lt;Shell Yellow Bar&gt;" title="&lt;Shell Yellow Bar&gt;"/>
          <p:cNvSpPr/>
          <p:nvPr userDrawn="1"/>
        </p:nvSpPr>
        <p:spPr bwMode="gray">
          <a:xfrm>
            <a:off x="1778011" y="761998"/>
            <a:ext cx="1269984" cy="76200"/>
          </a:xfrm>
          <a:prstGeom prst="rect">
            <a:avLst/>
          </a:prstGeom>
          <a:solidFill>
            <a:schemeClr val="accent1"/>
          </a:solidFill>
          <a:ln>
            <a:noFill/>
          </a:ln>
        </p:spPr>
        <p:style>
          <a:lnRef idx="2">
            <a:schemeClr val="dk1"/>
          </a:lnRef>
          <a:fillRef idx="1">
            <a:schemeClr val="lt1"/>
          </a:fillRef>
          <a:effectRef idx="0">
            <a:schemeClr val="dk1"/>
          </a:effectRef>
          <a:fontRef idx="minor">
            <a:schemeClr val="dk1"/>
          </a:fontRef>
        </p:style>
        <p:txBody>
          <a:bodyPr rtlCol="0" anchor="ctr"/>
          <a:lstStyle/>
          <a:p>
            <a:pPr algn="ctr"/>
            <a:endParaRPr lang="en-GB" dirty="0">
              <a:solidFill>
                <a:schemeClr val="tx1"/>
              </a:solidFill>
            </a:endParaRPr>
          </a:p>
        </p:txBody>
      </p:sp>
      <p:pic>
        <p:nvPicPr>
          <p:cNvPr id="20" name="Picture 19" descr="PECTEN.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27000" y="645968"/>
            <a:ext cx="1524000" cy="1524000"/>
          </a:xfrm>
          <a:prstGeom prst="rect">
            <a:avLst/>
          </a:prstGeom>
        </p:spPr>
      </p:pic>
      <p:sp>
        <p:nvSpPr>
          <p:cNvPr id="28" name="Rectangle 2"/>
          <p:cNvSpPr>
            <a:spLocks noGrp="1" noChangeArrowheads="1"/>
          </p:cNvSpPr>
          <p:nvPr userDrawn="1">
            <p:ph type="ctrTitle"/>
          </p:nvPr>
        </p:nvSpPr>
        <p:spPr>
          <a:xfrm>
            <a:off x="1778400" y="955449"/>
            <a:ext cx="6861600" cy="918000"/>
          </a:xfrm>
          <a:noFill/>
          <a:ln w="9525" algn="ctr">
            <a:noFill/>
            <a:miter lim="800000"/>
            <a:headEnd/>
            <a:tailEnd/>
          </a:ln>
        </p:spPr>
        <p:txBody>
          <a:bodyPr vert="horz" wrap="square" lIns="0" tIns="0" rIns="0" bIns="0" numCol="1" anchor="ctr" anchorCtr="0" compatLnSpc="1">
            <a:prstTxWarp prst="textNoShape">
              <a:avLst/>
            </a:prstTxWarp>
          </a:bodyPr>
          <a:lstStyle>
            <a:lvl1pPr>
              <a:defRPr lang="en-GB" spc="0" dirty="0">
                <a:cs typeface="Arial" pitchFamily="34" charset="0"/>
              </a:defRPr>
            </a:lvl1pPr>
          </a:lstStyle>
          <a:p>
            <a:pPr lvl="0" defTabSz="1219170">
              <a:lnSpc>
                <a:spcPct val="110000"/>
              </a:lnSpc>
            </a:pPr>
            <a:r>
              <a:rPr lang="en-US"/>
              <a:t>Click to edit Master title style</a:t>
            </a:r>
            <a:endParaRPr lang="en-GB" dirty="0"/>
          </a:p>
        </p:txBody>
      </p:sp>
      <p:sp>
        <p:nvSpPr>
          <p:cNvPr id="29" name="Rectangle 3"/>
          <p:cNvSpPr>
            <a:spLocks noGrp="1" noChangeArrowheads="1"/>
          </p:cNvSpPr>
          <p:nvPr userDrawn="1">
            <p:ph type="subTitle" idx="1"/>
          </p:nvPr>
        </p:nvSpPr>
        <p:spPr>
          <a:xfrm>
            <a:off x="1778400" y="3044536"/>
            <a:ext cx="3292364" cy="1023464"/>
          </a:xfrm>
        </p:spPr>
        <p:txBody>
          <a:bodyPr anchor="b" anchorCtr="0"/>
          <a:lstStyle>
            <a:lvl1pPr marL="0" indent="0" algn="l" defTabSz="357708" rtl="0" eaLnBrk="1" latinLnBrk="0" hangingPunct="1">
              <a:lnSpc>
                <a:spcPct val="100000"/>
              </a:lnSpc>
              <a:spcBef>
                <a:spcPct val="0"/>
              </a:spcBef>
              <a:spcAft>
                <a:spcPts val="0"/>
              </a:spcAft>
              <a:buClr>
                <a:schemeClr val="accent2"/>
              </a:buClr>
              <a:buSzPct val="85000"/>
              <a:buFont typeface="Wingdings" pitchFamily="2" charset="2"/>
              <a:buNone/>
              <a:defRPr lang="en-GB" sz="1800" kern="1200" baseline="0" dirty="0">
                <a:solidFill>
                  <a:schemeClr val="tx1"/>
                </a:solidFill>
                <a:latin typeface="+mn-lt"/>
                <a:ea typeface="+mn-ea"/>
                <a:cs typeface="Arial" pitchFamily="34" charset="0"/>
              </a:defRPr>
            </a:lvl1pPr>
          </a:lstStyle>
          <a:p>
            <a:r>
              <a:rPr lang="en-US"/>
              <a:t>Click to edit Master subtitle style</a:t>
            </a:r>
            <a:endParaRPr lang="en-GB" dirty="0"/>
          </a:p>
        </p:txBody>
      </p:sp>
      <p:sp>
        <p:nvSpPr>
          <p:cNvPr id="32" name="Text Placeholder 31"/>
          <p:cNvSpPr>
            <a:spLocks noGrp="1"/>
          </p:cNvSpPr>
          <p:nvPr userDrawn="1">
            <p:ph type="body" sz="quarter" idx="10" hasCustomPrompt="1"/>
          </p:nvPr>
        </p:nvSpPr>
        <p:spPr>
          <a:xfrm>
            <a:off x="1778400" y="4586400"/>
            <a:ext cx="3305949" cy="237600"/>
          </a:xfrm>
        </p:spPr>
        <p:txBody>
          <a:bodyPr anchor="t" anchorCtr="0"/>
          <a:lstStyle>
            <a:lvl1pPr>
              <a:buNone/>
              <a:defRPr lang="en-GB" sz="1400" kern="1200" baseline="0" dirty="0">
                <a:solidFill>
                  <a:schemeClr val="tx1"/>
                </a:solidFill>
                <a:latin typeface="+mj-lt"/>
                <a:ea typeface="+mn-ea"/>
                <a:cs typeface="+mn-cs"/>
              </a:defRPr>
            </a:lvl1pPr>
          </a:lstStyle>
          <a:p>
            <a:pPr marL="0" lvl="0" indent="0" algn="l" defTabSz="357708" rtl="0" eaLnBrk="1" latinLnBrk="0" hangingPunct="1">
              <a:lnSpc>
                <a:spcPct val="100000"/>
              </a:lnSpc>
              <a:spcBef>
                <a:spcPts val="0"/>
              </a:spcBef>
              <a:spcAft>
                <a:spcPts val="800"/>
              </a:spcAft>
              <a:buClr>
                <a:schemeClr val="accent2"/>
              </a:buClr>
              <a:buSzPct val="85000"/>
              <a:buFont typeface="Wingdings" pitchFamily="2" charset="2"/>
              <a:buNone/>
            </a:pPr>
            <a:r>
              <a:rPr lang="en-GB" dirty="0"/>
              <a:t>Click to insert Author’s Name</a:t>
            </a:r>
          </a:p>
        </p:txBody>
      </p:sp>
      <p:sp>
        <p:nvSpPr>
          <p:cNvPr id="33" name="Text Placeholder 31"/>
          <p:cNvSpPr>
            <a:spLocks noGrp="1"/>
          </p:cNvSpPr>
          <p:nvPr userDrawn="1">
            <p:ph type="body" sz="quarter" idx="11" hasCustomPrompt="1"/>
          </p:nvPr>
        </p:nvSpPr>
        <p:spPr>
          <a:xfrm>
            <a:off x="1778400" y="4838400"/>
            <a:ext cx="3305949" cy="237600"/>
          </a:xfrm>
        </p:spPr>
        <p:txBody>
          <a:bodyPr anchor="t" anchorCtr="0"/>
          <a:lstStyle>
            <a:lvl1pPr>
              <a:buNone/>
              <a:defRPr lang="en-GB" sz="1400" kern="1200" baseline="0" dirty="0">
                <a:solidFill>
                  <a:schemeClr val="tx1"/>
                </a:solidFill>
                <a:latin typeface="+mn-lt"/>
                <a:ea typeface="+mn-ea"/>
                <a:cs typeface="+mn-cs"/>
              </a:defRPr>
            </a:lvl1pPr>
          </a:lstStyle>
          <a:p>
            <a:pPr marL="0" lvl="0" indent="0" algn="l" defTabSz="357708" rtl="0" eaLnBrk="1" latinLnBrk="0" hangingPunct="1">
              <a:lnSpc>
                <a:spcPct val="100000"/>
              </a:lnSpc>
              <a:spcBef>
                <a:spcPts val="0"/>
              </a:spcBef>
              <a:spcAft>
                <a:spcPts val="800"/>
              </a:spcAft>
              <a:buClr>
                <a:schemeClr val="accent2"/>
              </a:buClr>
              <a:buSzPct val="85000"/>
              <a:buFont typeface="Wingdings" pitchFamily="2" charset="2"/>
              <a:buNone/>
            </a:pPr>
            <a:r>
              <a:rPr lang="en-GB" dirty="0"/>
              <a:t>Click to insert Role in Organisation</a:t>
            </a:r>
          </a:p>
        </p:txBody>
      </p:sp>
      <p:sp>
        <p:nvSpPr>
          <p:cNvPr id="3" name="Picture Placeholder 2"/>
          <p:cNvSpPr>
            <a:spLocks noGrp="1"/>
          </p:cNvSpPr>
          <p:nvPr userDrawn="1">
            <p:ph type="pic" sz="quarter" idx="12"/>
          </p:nvPr>
        </p:nvSpPr>
        <p:spPr>
          <a:xfrm>
            <a:off x="5320145" y="2795155"/>
            <a:ext cx="3319030" cy="2904946"/>
          </a:xfrm>
        </p:spPr>
        <p:txBody>
          <a:bodyPr/>
          <a:lstStyle>
            <a:lvl1pPr>
              <a:defRPr sz="1600"/>
            </a:lvl1pPr>
          </a:lstStyle>
          <a:p>
            <a:r>
              <a:rPr lang="en-US"/>
              <a:t>Click icon to add picture</a:t>
            </a:r>
            <a:endParaRPr lang="en-GB" dirty="0"/>
          </a:p>
        </p:txBody>
      </p:sp>
      <p:sp>
        <p:nvSpPr>
          <p:cNvPr id="104" name="Text Box 11" descr="&lt;COMPANY_NAME&gt;" title="&lt;COMPANY_NAME&gt;"/>
          <p:cNvSpPr txBox="1">
            <a:spLocks noChangeArrowheads="1"/>
          </p:cNvSpPr>
          <p:nvPr userDrawn="1"/>
        </p:nvSpPr>
        <p:spPr bwMode="auto">
          <a:xfrm>
            <a:off x="507889" y="6478119"/>
            <a:ext cx="2285554" cy="237744"/>
          </a:xfrm>
          <a:prstGeom prst="rect">
            <a:avLst/>
          </a:prstGeom>
          <a:noFill/>
          <a:ln w="9525" algn="ctr">
            <a:noFill/>
            <a:miter lim="800000"/>
            <a:headEnd/>
            <a:tailEnd/>
          </a:ln>
          <a:effectLst/>
        </p:spPr>
        <p:txBody>
          <a:bodyPr wrap="none" lIns="0" tIns="0" rIns="0" anchor="t" anchorCtr="0">
            <a:noAutofit/>
          </a:bodyPr>
          <a:lstStyle/>
          <a:p>
            <a:pPr>
              <a:defRPr/>
            </a:pPr>
            <a:r>
              <a:rPr lang="en-GB" sz="800" dirty="0">
                <a:solidFill>
                  <a:schemeClr val="tx1"/>
                </a:solidFill>
                <a:latin typeface="+mn-lt"/>
                <a:cs typeface="Arial" pitchFamily="34" charset="0"/>
              </a:rPr>
              <a:t>Copyright of Shell Taranaki Limited</a:t>
            </a:r>
          </a:p>
        </p:txBody>
      </p:sp>
      <p:sp>
        <p:nvSpPr>
          <p:cNvPr id="105" name="Rectangle 6" descr="Rectangle 6"/>
          <p:cNvSpPr>
            <a:spLocks noGrp="1" noChangeArrowheads="1"/>
          </p:cNvSpPr>
          <p:nvPr>
            <p:ph type="sldNum" sz="quarter" idx="4"/>
          </p:nvPr>
        </p:nvSpPr>
        <p:spPr bwMode="auto">
          <a:xfrm>
            <a:off x="8377584" y="6478119"/>
            <a:ext cx="266673" cy="237744"/>
          </a:xfrm>
          <a:prstGeom prst="rect">
            <a:avLst/>
          </a:prstGeom>
          <a:noFill/>
          <a:ln w="9525">
            <a:noFill/>
            <a:miter lim="800000"/>
            <a:headEnd/>
            <a:tailEnd/>
          </a:ln>
          <a:effectLst/>
        </p:spPr>
        <p:txBody>
          <a:bodyPr vert="horz" wrap="none" lIns="0" tIns="0" rIns="0" bIns="45720" numCol="1" anchor="t" anchorCtr="0" compatLnSpc="1">
            <a:prstTxWarp prst="textNoShape">
              <a:avLst/>
            </a:prstTxWarp>
          </a:bodyPr>
          <a:lstStyle>
            <a:lvl1pPr algn="r">
              <a:defRPr sz="800">
                <a:solidFill>
                  <a:schemeClr val="tx1"/>
                </a:solidFill>
                <a:latin typeface="+mn-lt"/>
                <a:cs typeface="Arial" pitchFamily="34" charset="0"/>
              </a:defRPr>
            </a:lvl1pPr>
          </a:lstStyle>
          <a:p>
            <a:fld id="{D32BAE6A-B452-4007-8177-56DD051636F9}" type="slidenum">
              <a:rPr lang="en-GB" smtClean="0"/>
              <a:pPr/>
              <a:t>‹#›</a:t>
            </a:fld>
            <a:endParaRPr lang="en-GB" dirty="0"/>
          </a:p>
        </p:txBody>
      </p:sp>
      <p:sp>
        <p:nvSpPr>
          <p:cNvPr id="106" name="Rectangle 4" descr="Rectangle 4"/>
          <p:cNvSpPr>
            <a:spLocks noGrp="1" noChangeArrowheads="1"/>
          </p:cNvSpPr>
          <p:nvPr>
            <p:ph type="dt" sz="half" idx="2"/>
          </p:nvPr>
        </p:nvSpPr>
        <p:spPr bwMode="auto">
          <a:xfrm>
            <a:off x="7203687" y="6478119"/>
            <a:ext cx="1080000" cy="237744"/>
          </a:xfrm>
          <a:prstGeom prst="rect">
            <a:avLst/>
          </a:prstGeom>
          <a:noFill/>
          <a:ln w="9525">
            <a:noFill/>
            <a:miter lim="800000"/>
            <a:headEnd/>
            <a:tailEnd/>
          </a:ln>
          <a:effectLst/>
        </p:spPr>
        <p:txBody>
          <a:bodyPr vert="horz" wrap="none" lIns="0" tIns="0" rIns="0" bIns="45720" numCol="1" anchor="t" anchorCtr="0" compatLnSpc="1">
            <a:prstTxWarp prst="textNoShape">
              <a:avLst/>
            </a:prstTxWarp>
          </a:bodyPr>
          <a:lstStyle>
            <a:lvl1pPr algn="ctr">
              <a:defRPr sz="800">
                <a:solidFill>
                  <a:schemeClr val="tx1"/>
                </a:solidFill>
                <a:latin typeface="+mn-lt"/>
                <a:cs typeface="Arial" pitchFamily="34" charset="0"/>
              </a:defRPr>
            </a:lvl1pPr>
          </a:lstStyle>
          <a:p>
            <a:r>
              <a:rPr lang="en-GB" dirty="0"/>
              <a:t>Date Month 2016</a:t>
            </a:r>
          </a:p>
        </p:txBody>
      </p:sp>
      <p:sp>
        <p:nvSpPr>
          <p:cNvPr id="107" name="Rectangle 5"/>
          <p:cNvSpPr>
            <a:spLocks noGrp="1" noChangeArrowheads="1"/>
          </p:cNvSpPr>
          <p:nvPr>
            <p:ph type="ftr" sz="quarter" idx="3"/>
          </p:nvPr>
        </p:nvSpPr>
        <p:spPr bwMode="auto">
          <a:xfrm>
            <a:off x="2923673" y="6478119"/>
            <a:ext cx="3300663" cy="237744"/>
          </a:xfrm>
          <a:prstGeom prst="rect">
            <a:avLst/>
          </a:prstGeom>
          <a:noFill/>
          <a:ln w="9525">
            <a:noFill/>
            <a:miter lim="800000"/>
            <a:headEnd/>
            <a:tailEnd/>
          </a:ln>
          <a:effectLst/>
        </p:spPr>
        <p:txBody>
          <a:bodyPr vert="horz" wrap="square" lIns="0" tIns="0" rIns="0" bIns="45720" numCol="1" anchor="t" anchorCtr="0" compatLnSpc="1">
            <a:prstTxWarp prst="textNoShape">
              <a:avLst/>
            </a:prstTxWarp>
          </a:bodyPr>
          <a:lstStyle>
            <a:lvl1pPr algn="ctr">
              <a:defRPr sz="800">
                <a:solidFill>
                  <a:schemeClr val="tx1"/>
                </a:solidFill>
                <a:latin typeface="+mn-lt"/>
                <a:cs typeface="Arial" pitchFamily="34" charset="0"/>
              </a:defRPr>
            </a:lvl1pPr>
          </a:lstStyle>
          <a:p>
            <a:pPr>
              <a:defRPr/>
            </a:pPr>
            <a:r>
              <a:rPr lang="en-GB" dirty="0"/>
              <a:t>Footer</a:t>
            </a:r>
          </a:p>
        </p:txBody>
      </p:sp>
      <p:sp>
        <p:nvSpPr>
          <p:cNvPr id="16" name="TextBox 15" descr="CONFIDENTIAL_TAG_0xFFEE"/>
          <p:cNvSpPr txBox="1"/>
          <p:nvPr userDrawn="1"/>
        </p:nvSpPr>
        <p:spPr bwMode="auto">
          <a:xfrm>
            <a:off x="6156796" y="6480471"/>
            <a:ext cx="1079500" cy="169277"/>
          </a:xfrm>
          <a:prstGeom prst="rect">
            <a:avLst/>
          </a:prstGeom>
          <a:noFill/>
          <a:ln w="9525" algn="ctr">
            <a:noFill/>
            <a:miter lim="800000"/>
            <a:headEnd/>
            <a:tailEnd/>
          </a:ln>
          <a:effectLst>
            <a:glow>
              <a:srgbClr val="000000"/>
            </a:glow>
          </a:effectLst>
        </p:spPr>
        <p:txBody>
          <a:bodyPr vert="horz" wrap="square" lIns="0" tIns="0" rIns="0" bIns="45720" numCol="1" rtlCol="0" anchor="t" anchorCtr="0" compatLnSpc="1">
            <a:prstTxWarp prst="textNoShape">
              <a:avLst/>
            </a:prstTxWarp>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dirty="0">
                <a:ln>
                  <a:noFill/>
                </a:ln>
                <a:solidFill>
                  <a:schemeClr val="accent2"/>
                </a:solidFill>
                <a:effectLst/>
                <a:uLnTx/>
                <a:uFillTx/>
                <a:latin typeface="Futura Medium" pitchFamily="2" charset="0"/>
                <a:ea typeface="+mn-ea"/>
                <a:cs typeface="+mn-cs"/>
              </a:rPr>
              <a:t>RESTRICTED</a:t>
            </a:r>
          </a:p>
        </p:txBody>
      </p:sp>
    </p:spTree>
    <p:extLst>
      <p:ext uri="{BB962C8B-B14F-4D97-AF65-F5344CB8AC3E}">
        <p14:creationId xmlns:p14="http://schemas.microsoft.com/office/powerpoint/2010/main" val="3370520605"/>
      </p:ext>
    </p:extLst>
  </p:cSld>
  <p:clrMapOvr>
    <a:masterClrMapping/>
  </p:clrMapOvr>
  <p:transition/>
  <p:extLst mod="1">
    <p:ext uri="{DCECCB84-F9BA-43D5-87BE-67443E8EF086}">
      <p15:sldGuideLst xmlns:p15="http://schemas.microsoft.com/office/powerpoint/2012/main"/>
    </p:ext>
  </p:extLst>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Two Content - 2 Line Heading">
    <p:spTree>
      <p:nvGrpSpPr>
        <p:cNvPr id="1" name=""/>
        <p:cNvGrpSpPr/>
        <p:nvPr/>
      </p:nvGrpSpPr>
      <p:grpSpPr>
        <a:xfrm>
          <a:off x="0" y="0"/>
          <a:ext cx="0" cy="0"/>
          <a:chOff x="0" y="0"/>
          <a:chExt cx="0" cy="0"/>
        </a:xfrm>
      </p:grpSpPr>
      <p:sp>
        <p:nvSpPr>
          <p:cNvPr id="34" name="Rectangle 2"/>
          <p:cNvSpPr>
            <a:spLocks noGrp="1" noChangeArrowheads="1"/>
          </p:cNvSpPr>
          <p:nvPr>
            <p:ph type="title"/>
          </p:nvPr>
        </p:nvSpPr>
        <p:spPr bwMode="auto">
          <a:xfrm>
            <a:off x="504826" y="728663"/>
            <a:ext cx="8134349" cy="755650"/>
          </a:xfrm>
          <a:prstGeom prst="rect">
            <a:avLst/>
          </a:prstGeom>
          <a:noFill/>
          <a:ln w="9525" algn="ctr">
            <a:noFill/>
            <a:miter lim="800000"/>
            <a:headEnd/>
            <a:tailEnd/>
          </a:ln>
        </p:spPr>
        <p:txBody>
          <a:bodyPr vert="horz" wrap="square" lIns="0" tIns="0" rIns="0" bIns="0" numCol="1" anchor="t" anchorCtr="0" compatLnSpc="1">
            <a:prstTxWarp prst="textNoShape">
              <a:avLst/>
            </a:prstTxWarp>
          </a:bodyPr>
          <a:lstStyle>
            <a:lvl1pPr>
              <a:defRPr lang="en-US" sz="2400" b="0" kern="1200" cap="none" baseline="0" dirty="0" smtClean="0">
                <a:solidFill>
                  <a:schemeClr val="tx1"/>
                </a:solidFill>
                <a:latin typeface="+mj-lt"/>
                <a:ea typeface="+mj-ea"/>
                <a:cs typeface="+mj-cs"/>
              </a:defRPr>
            </a:lvl1pPr>
          </a:lstStyle>
          <a:p>
            <a:pPr lvl="0" algn="l" defTabSz="914400" rtl="0" eaLnBrk="1" latinLnBrk="0" hangingPunct="1">
              <a:spcBef>
                <a:spcPct val="0"/>
              </a:spcBef>
              <a:buNone/>
            </a:pPr>
            <a:r>
              <a:rPr lang="en-US"/>
              <a:t>Click to edit Master title style</a:t>
            </a:r>
            <a:endParaRPr lang="en-GB" dirty="0"/>
          </a:p>
        </p:txBody>
      </p:sp>
      <p:sp>
        <p:nvSpPr>
          <p:cNvPr id="10" name="Content Placeholder 14"/>
          <p:cNvSpPr>
            <a:spLocks noGrp="1"/>
          </p:cNvSpPr>
          <p:nvPr>
            <p:ph sz="quarter" idx="13"/>
          </p:nvPr>
        </p:nvSpPr>
        <p:spPr>
          <a:xfrm>
            <a:off x="4716464" y="1557338"/>
            <a:ext cx="3922712" cy="4694237"/>
          </a:xfrm>
          <a:noFill/>
          <a:ln w="9525" algn="ctr">
            <a:noFill/>
            <a:miter lim="800000"/>
            <a:headEnd/>
            <a:tailEnd/>
          </a:ln>
        </p:spPr>
        <p:txBody>
          <a:bodyPr vert="horz" wrap="square" lIns="0" tIns="0" rIns="0" bIns="0" numCol="1" anchor="t" anchorCtr="0" compatLnSpc="1">
            <a:prstTxWarp prst="textNoShape">
              <a:avLst/>
            </a:prstTxWarp>
          </a:bodyPr>
          <a:lstStyle>
            <a:lvl1pPr>
              <a:defRPr lang="en-GB" dirty="0" smtClean="0"/>
            </a:lvl1pPr>
            <a:lvl2pPr marL="230400" indent="-230400">
              <a:defRPr lang="en-GB" dirty="0" smtClean="0"/>
            </a:lvl2pPr>
            <a:lvl3pPr marL="403200" indent="-201600">
              <a:defRPr lang="en-GB" dirty="0" smtClean="0"/>
            </a:lvl3pPr>
            <a:lvl4pPr marL="633600" indent="-230400">
              <a:defRPr lang="en-GB" dirty="0" smtClean="0"/>
            </a:lvl4pPr>
            <a:lvl5pPr marL="835200" indent="-201600">
              <a:defRPr lang="en-GB" dirty="0" smtClean="0"/>
            </a:lvl5pPr>
            <a:lvl6pPr marL="986400" indent="-151200">
              <a:defRPr lang="en-GB" dirty="0" smtClean="0"/>
            </a:lvl6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12" name="Text Placeholder 43"/>
          <p:cNvSpPr>
            <a:spLocks noGrp="1"/>
          </p:cNvSpPr>
          <p:nvPr>
            <p:ph type="body" sz="quarter" idx="11"/>
          </p:nvPr>
        </p:nvSpPr>
        <p:spPr>
          <a:xfrm>
            <a:off x="504825" y="1557338"/>
            <a:ext cx="3922713" cy="4694237"/>
          </a:xfrm>
          <a:noFill/>
          <a:ln w="9525" algn="ctr">
            <a:noFill/>
            <a:miter lim="800000"/>
            <a:headEnd/>
            <a:tailEnd/>
          </a:ln>
        </p:spPr>
        <p:txBody>
          <a:bodyPr vert="horz" wrap="square" lIns="0" tIns="0" rIns="0" bIns="0" numCol="1" anchor="t" anchorCtr="0" compatLnSpc="1">
            <a:prstTxWarp prst="textNoShape">
              <a:avLst/>
            </a:prstTxWarp>
          </a:bodyPr>
          <a:lstStyle>
            <a:lvl1pPr>
              <a:defRPr lang="en-GB" dirty="0" smtClean="0"/>
            </a:lvl1pPr>
            <a:lvl2pPr marL="230400" indent="-230400">
              <a:defRPr lang="en-GB" dirty="0" smtClean="0"/>
            </a:lvl2pPr>
            <a:lvl3pPr marL="403200" indent="-201600">
              <a:defRPr lang="en-GB" dirty="0" smtClean="0"/>
            </a:lvl3pPr>
            <a:lvl4pPr marL="633600" indent="-230400">
              <a:defRPr lang="en-GB" dirty="0" smtClean="0"/>
            </a:lvl4pPr>
            <a:lvl5pPr marL="835200" indent="-201600">
              <a:defRPr lang="en-GB" dirty="0" smtClean="0"/>
            </a:lvl5pPr>
            <a:lvl6pPr marL="986400" indent="-151200">
              <a:defRPr lang="en-GB" dirty="0" smtClean="0"/>
            </a:lvl6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9" name="Rectangle 6" descr="Rectangle 6"/>
          <p:cNvSpPr>
            <a:spLocks noGrp="1" noChangeArrowheads="1"/>
          </p:cNvSpPr>
          <p:nvPr>
            <p:ph type="sldNum" sz="quarter" idx="4"/>
          </p:nvPr>
        </p:nvSpPr>
        <p:spPr bwMode="auto">
          <a:xfrm>
            <a:off x="8377584" y="6478119"/>
            <a:ext cx="266673" cy="237744"/>
          </a:xfrm>
          <a:prstGeom prst="rect">
            <a:avLst/>
          </a:prstGeom>
          <a:noFill/>
          <a:ln w="9525">
            <a:noFill/>
            <a:miter lim="800000"/>
            <a:headEnd/>
            <a:tailEnd/>
          </a:ln>
          <a:effectLst/>
        </p:spPr>
        <p:txBody>
          <a:bodyPr vert="horz" wrap="none" lIns="0" tIns="0" rIns="0" bIns="45720" numCol="1" anchor="t" anchorCtr="0" compatLnSpc="1">
            <a:prstTxWarp prst="textNoShape">
              <a:avLst/>
            </a:prstTxWarp>
          </a:bodyPr>
          <a:lstStyle>
            <a:lvl1pPr algn="r">
              <a:defRPr sz="800">
                <a:solidFill>
                  <a:schemeClr val="tx1"/>
                </a:solidFill>
                <a:latin typeface="+mn-lt"/>
                <a:cs typeface="Arial" pitchFamily="34" charset="0"/>
              </a:defRPr>
            </a:lvl1pPr>
          </a:lstStyle>
          <a:p>
            <a:fld id="{D32BAE6A-B452-4007-8177-56DD051636F9}" type="slidenum">
              <a:rPr lang="en-GB" smtClean="0"/>
              <a:pPr/>
              <a:t>‹#›</a:t>
            </a:fld>
            <a:endParaRPr lang="en-GB" dirty="0"/>
          </a:p>
        </p:txBody>
      </p:sp>
      <p:sp>
        <p:nvSpPr>
          <p:cNvPr id="11" name="Rectangle 4" descr="Rectangle 4"/>
          <p:cNvSpPr>
            <a:spLocks noGrp="1" noChangeArrowheads="1"/>
          </p:cNvSpPr>
          <p:nvPr>
            <p:ph type="dt" sz="half" idx="2"/>
          </p:nvPr>
        </p:nvSpPr>
        <p:spPr bwMode="auto">
          <a:xfrm>
            <a:off x="7203687" y="6478119"/>
            <a:ext cx="1080000" cy="237744"/>
          </a:xfrm>
          <a:prstGeom prst="rect">
            <a:avLst/>
          </a:prstGeom>
          <a:noFill/>
          <a:ln w="9525">
            <a:noFill/>
            <a:miter lim="800000"/>
            <a:headEnd/>
            <a:tailEnd/>
          </a:ln>
          <a:effectLst/>
        </p:spPr>
        <p:txBody>
          <a:bodyPr vert="horz" wrap="none" lIns="0" tIns="0" rIns="0" bIns="45720" numCol="1" anchor="t" anchorCtr="0" compatLnSpc="1">
            <a:prstTxWarp prst="textNoShape">
              <a:avLst/>
            </a:prstTxWarp>
          </a:bodyPr>
          <a:lstStyle>
            <a:lvl1pPr algn="ctr">
              <a:defRPr sz="800">
                <a:solidFill>
                  <a:schemeClr val="tx1"/>
                </a:solidFill>
                <a:latin typeface="+mn-lt"/>
                <a:cs typeface="Arial" pitchFamily="34" charset="0"/>
              </a:defRPr>
            </a:lvl1pPr>
          </a:lstStyle>
          <a:p>
            <a:r>
              <a:rPr lang="en-GB" dirty="0"/>
              <a:t>Date Month 2016</a:t>
            </a:r>
          </a:p>
        </p:txBody>
      </p:sp>
      <p:sp>
        <p:nvSpPr>
          <p:cNvPr id="13" name="Rectangle 5"/>
          <p:cNvSpPr>
            <a:spLocks noGrp="1" noChangeArrowheads="1"/>
          </p:cNvSpPr>
          <p:nvPr>
            <p:ph type="ftr" sz="quarter" idx="3"/>
          </p:nvPr>
        </p:nvSpPr>
        <p:spPr bwMode="auto">
          <a:xfrm>
            <a:off x="2923673" y="6478119"/>
            <a:ext cx="3300663" cy="237744"/>
          </a:xfrm>
          <a:prstGeom prst="rect">
            <a:avLst/>
          </a:prstGeom>
          <a:noFill/>
          <a:ln w="9525">
            <a:noFill/>
            <a:miter lim="800000"/>
            <a:headEnd/>
            <a:tailEnd/>
          </a:ln>
          <a:effectLst/>
        </p:spPr>
        <p:txBody>
          <a:bodyPr vert="horz" wrap="square" lIns="0" tIns="0" rIns="0" bIns="45720" numCol="1" anchor="t" anchorCtr="0" compatLnSpc="1">
            <a:prstTxWarp prst="textNoShape">
              <a:avLst/>
            </a:prstTxWarp>
          </a:bodyPr>
          <a:lstStyle>
            <a:lvl1pPr algn="ctr">
              <a:defRPr sz="800">
                <a:solidFill>
                  <a:schemeClr val="tx1"/>
                </a:solidFill>
                <a:latin typeface="+mn-lt"/>
                <a:cs typeface="Arial" pitchFamily="34" charset="0"/>
              </a:defRPr>
            </a:lvl1pPr>
          </a:lstStyle>
          <a:p>
            <a:pPr>
              <a:defRPr/>
            </a:pPr>
            <a:r>
              <a:rPr lang="en-GB" dirty="0"/>
              <a:t>Footer</a:t>
            </a:r>
          </a:p>
        </p:txBody>
      </p:sp>
    </p:spTree>
  </p:cSld>
  <p:clrMapOvr>
    <a:masterClrMapping/>
  </p:clrMapOvr>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Title Only - 2 Line Heading">
    <p:spTree>
      <p:nvGrpSpPr>
        <p:cNvPr id="1" name=""/>
        <p:cNvGrpSpPr/>
        <p:nvPr/>
      </p:nvGrpSpPr>
      <p:grpSpPr>
        <a:xfrm>
          <a:off x="0" y="0"/>
          <a:ext cx="0" cy="0"/>
          <a:chOff x="0" y="0"/>
          <a:chExt cx="0" cy="0"/>
        </a:xfrm>
      </p:grpSpPr>
      <p:sp>
        <p:nvSpPr>
          <p:cNvPr id="34" name="Rectangle 2"/>
          <p:cNvSpPr>
            <a:spLocks noGrp="1" noChangeArrowheads="1"/>
          </p:cNvSpPr>
          <p:nvPr>
            <p:ph type="title"/>
          </p:nvPr>
        </p:nvSpPr>
        <p:spPr bwMode="auto">
          <a:xfrm>
            <a:off x="504826" y="728663"/>
            <a:ext cx="8134350" cy="755650"/>
          </a:xfrm>
          <a:prstGeom prst="rect">
            <a:avLst/>
          </a:prstGeom>
          <a:noFill/>
          <a:ln w="9525" algn="ctr">
            <a:noFill/>
            <a:miter lim="800000"/>
            <a:headEnd/>
            <a:tailEnd/>
          </a:ln>
        </p:spPr>
        <p:txBody>
          <a:bodyPr vert="horz" wrap="square" lIns="0" tIns="0" rIns="0" bIns="0" numCol="1" anchor="t" anchorCtr="0" compatLnSpc="1">
            <a:prstTxWarp prst="textNoShape">
              <a:avLst/>
            </a:prstTxWarp>
          </a:bodyPr>
          <a:lstStyle>
            <a:lvl1pPr>
              <a:defRPr lang="en-US" dirty="0" smtClean="0"/>
            </a:lvl1pPr>
          </a:lstStyle>
          <a:p>
            <a:pPr lvl="0"/>
            <a:r>
              <a:rPr lang="en-US"/>
              <a:t>Click to edit Master title style</a:t>
            </a:r>
            <a:endParaRPr lang="en-GB" dirty="0"/>
          </a:p>
        </p:txBody>
      </p:sp>
      <p:sp>
        <p:nvSpPr>
          <p:cNvPr id="7" name="Slide Number Placeholder 6" descr="Rectangle 6"/>
          <p:cNvSpPr>
            <a:spLocks noGrp="1" noChangeArrowheads="1"/>
          </p:cNvSpPr>
          <p:nvPr>
            <p:ph type="sldNum" sz="quarter" idx="4"/>
          </p:nvPr>
        </p:nvSpPr>
        <p:spPr bwMode="auto">
          <a:xfrm>
            <a:off x="8377584" y="6478119"/>
            <a:ext cx="266673" cy="237744"/>
          </a:xfrm>
          <a:prstGeom prst="rect">
            <a:avLst/>
          </a:prstGeom>
          <a:noFill/>
          <a:ln w="9525">
            <a:noFill/>
            <a:miter lim="800000"/>
            <a:headEnd/>
            <a:tailEnd/>
          </a:ln>
          <a:effectLst/>
        </p:spPr>
        <p:txBody>
          <a:bodyPr vert="horz" wrap="none" lIns="0" tIns="0" rIns="0" bIns="45720" numCol="1" anchor="t" anchorCtr="0" compatLnSpc="1">
            <a:prstTxWarp prst="textNoShape">
              <a:avLst/>
            </a:prstTxWarp>
          </a:bodyPr>
          <a:lstStyle>
            <a:lvl1pPr algn="r">
              <a:defRPr sz="800">
                <a:solidFill>
                  <a:schemeClr val="tx1"/>
                </a:solidFill>
                <a:latin typeface="+mn-lt"/>
                <a:cs typeface="Arial" pitchFamily="34" charset="0"/>
              </a:defRPr>
            </a:lvl1pPr>
          </a:lstStyle>
          <a:p>
            <a:fld id="{D32BAE6A-B452-4007-8177-56DD051636F9}" type="slidenum">
              <a:rPr lang="en-GB" smtClean="0"/>
              <a:pPr/>
              <a:t>‹#›</a:t>
            </a:fld>
            <a:endParaRPr lang="en-GB" dirty="0"/>
          </a:p>
        </p:txBody>
      </p:sp>
      <p:sp>
        <p:nvSpPr>
          <p:cNvPr id="11" name="Rectangle 4" descr="Rectangle 4"/>
          <p:cNvSpPr>
            <a:spLocks noGrp="1" noChangeArrowheads="1"/>
          </p:cNvSpPr>
          <p:nvPr>
            <p:ph type="dt" sz="half" idx="2"/>
          </p:nvPr>
        </p:nvSpPr>
        <p:spPr bwMode="auto">
          <a:xfrm>
            <a:off x="7203687" y="6478119"/>
            <a:ext cx="1080000" cy="237744"/>
          </a:xfrm>
          <a:prstGeom prst="rect">
            <a:avLst/>
          </a:prstGeom>
          <a:noFill/>
          <a:ln w="9525">
            <a:noFill/>
            <a:miter lim="800000"/>
            <a:headEnd/>
            <a:tailEnd/>
          </a:ln>
          <a:effectLst/>
        </p:spPr>
        <p:txBody>
          <a:bodyPr vert="horz" wrap="none" lIns="0" tIns="0" rIns="0" bIns="45720" numCol="1" anchor="t" anchorCtr="0" compatLnSpc="1">
            <a:prstTxWarp prst="textNoShape">
              <a:avLst/>
            </a:prstTxWarp>
          </a:bodyPr>
          <a:lstStyle>
            <a:lvl1pPr algn="ctr">
              <a:defRPr sz="800">
                <a:solidFill>
                  <a:schemeClr val="tx1"/>
                </a:solidFill>
                <a:latin typeface="+mn-lt"/>
                <a:cs typeface="Arial" pitchFamily="34" charset="0"/>
              </a:defRPr>
            </a:lvl1pPr>
          </a:lstStyle>
          <a:p>
            <a:r>
              <a:rPr lang="en-GB" dirty="0"/>
              <a:t>Date Month 2016</a:t>
            </a:r>
          </a:p>
        </p:txBody>
      </p:sp>
      <p:sp>
        <p:nvSpPr>
          <p:cNvPr id="12" name="Rectangle 5"/>
          <p:cNvSpPr>
            <a:spLocks noGrp="1" noChangeArrowheads="1"/>
          </p:cNvSpPr>
          <p:nvPr>
            <p:ph type="ftr" sz="quarter" idx="3"/>
          </p:nvPr>
        </p:nvSpPr>
        <p:spPr bwMode="auto">
          <a:xfrm>
            <a:off x="2923673" y="6478119"/>
            <a:ext cx="3300663" cy="237744"/>
          </a:xfrm>
          <a:prstGeom prst="rect">
            <a:avLst/>
          </a:prstGeom>
          <a:noFill/>
          <a:ln w="9525">
            <a:noFill/>
            <a:miter lim="800000"/>
            <a:headEnd/>
            <a:tailEnd/>
          </a:ln>
          <a:effectLst/>
        </p:spPr>
        <p:txBody>
          <a:bodyPr vert="horz" wrap="square" lIns="0" tIns="0" rIns="0" bIns="45720" numCol="1" anchor="t" anchorCtr="0" compatLnSpc="1">
            <a:prstTxWarp prst="textNoShape">
              <a:avLst/>
            </a:prstTxWarp>
          </a:bodyPr>
          <a:lstStyle>
            <a:lvl1pPr algn="ctr">
              <a:defRPr sz="800">
                <a:solidFill>
                  <a:schemeClr val="tx1"/>
                </a:solidFill>
                <a:latin typeface="+mn-lt"/>
                <a:cs typeface="Arial" pitchFamily="34" charset="0"/>
              </a:defRPr>
            </a:lvl1pPr>
          </a:lstStyle>
          <a:p>
            <a:pPr>
              <a:defRPr/>
            </a:pPr>
            <a:r>
              <a:rPr lang="en-GB" dirty="0"/>
              <a:t>Footer</a:t>
            </a:r>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Title Slide - Option 3">
    <p:spTree>
      <p:nvGrpSpPr>
        <p:cNvPr id="1" name=""/>
        <p:cNvGrpSpPr/>
        <p:nvPr/>
      </p:nvGrpSpPr>
      <p:grpSpPr>
        <a:xfrm>
          <a:off x="0" y="0"/>
          <a:ext cx="0" cy="0"/>
          <a:chOff x="0" y="0"/>
          <a:chExt cx="0" cy="0"/>
        </a:xfrm>
      </p:grpSpPr>
      <p:sp>
        <p:nvSpPr>
          <p:cNvPr id="102" name="Rectangle 101"/>
          <p:cNvSpPr/>
          <p:nvPr userDrawn="1"/>
        </p:nvSpPr>
        <p:spPr bwMode="gray">
          <a:xfrm>
            <a:off x="504824" y="3554413"/>
            <a:ext cx="6864351" cy="2797175"/>
          </a:xfrm>
          <a:prstGeom prst="rect">
            <a:avLst/>
          </a:prstGeom>
          <a:solidFill>
            <a:srgbClr val="FFFFFF"/>
          </a:solidFill>
          <a:ln w="3175">
            <a:noFill/>
          </a:ln>
        </p:spPr>
        <p:style>
          <a:lnRef idx="2">
            <a:schemeClr val="dk1"/>
          </a:lnRef>
          <a:fillRef idx="1">
            <a:schemeClr val="lt1"/>
          </a:fillRef>
          <a:effectRef idx="0">
            <a:schemeClr val="dk1"/>
          </a:effectRef>
          <a:fontRef idx="minor">
            <a:schemeClr val="dk1"/>
          </a:fontRef>
        </p:style>
        <p:txBody>
          <a:bodyPr rtlCol="0" anchor="ctr"/>
          <a:lstStyle/>
          <a:p>
            <a:pPr algn="ctr"/>
            <a:endParaRPr lang="en-GB" dirty="0"/>
          </a:p>
        </p:txBody>
      </p:sp>
      <p:sp>
        <p:nvSpPr>
          <p:cNvPr id="31" name="Rectangle 30" descr="&lt;Shell Yellow Bar&gt;" title="&lt;Shell Yellow Bar&gt;"/>
          <p:cNvSpPr/>
          <p:nvPr userDrawn="1"/>
        </p:nvSpPr>
        <p:spPr bwMode="gray">
          <a:xfrm>
            <a:off x="1832301" y="3829099"/>
            <a:ext cx="1269984" cy="76200"/>
          </a:xfrm>
          <a:prstGeom prst="rect">
            <a:avLst/>
          </a:prstGeom>
          <a:solidFill>
            <a:schemeClr val="accent1"/>
          </a:solidFill>
          <a:ln>
            <a:noFill/>
          </a:ln>
        </p:spPr>
        <p:style>
          <a:lnRef idx="2">
            <a:schemeClr val="dk1"/>
          </a:lnRef>
          <a:fillRef idx="1">
            <a:schemeClr val="lt1"/>
          </a:fillRef>
          <a:effectRef idx="0">
            <a:schemeClr val="dk1"/>
          </a:effectRef>
          <a:fontRef idx="minor">
            <a:schemeClr val="dk1"/>
          </a:fontRef>
        </p:style>
        <p:txBody>
          <a:bodyPr rtlCol="0" anchor="ctr"/>
          <a:lstStyle/>
          <a:p>
            <a:pPr algn="ctr"/>
            <a:endParaRPr lang="en-GB" dirty="0">
              <a:solidFill>
                <a:schemeClr val="tx1"/>
              </a:solidFill>
            </a:endParaRPr>
          </a:p>
        </p:txBody>
      </p:sp>
      <p:pic>
        <p:nvPicPr>
          <p:cNvPr id="34" name="Picture 33" descr="PECTEN.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bwMode="gray">
          <a:xfrm>
            <a:off x="400915" y="3688499"/>
            <a:ext cx="1465237" cy="1465237"/>
          </a:xfrm>
          <a:prstGeom prst="rect">
            <a:avLst/>
          </a:prstGeom>
        </p:spPr>
      </p:pic>
      <p:sp>
        <p:nvSpPr>
          <p:cNvPr id="35" name="Picture Placeholder 2"/>
          <p:cNvSpPr>
            <a:spLocks noGrp="1"/>
          </p:cNvSpPr>
          <p:nvPr userDrawn="1">
            <p:ph type="pic" sz="quarter" idx="13"/>
          </p:nvPr>
        </p:nvSpPr>
        <p:spPr bwMode="auto">
          <a:xfrm>
            <a:off x="0" y="0"/>
            <a:ext cx="9150673" cy="4830116"/>
          </a:xfrm>
          <a:custGeom>
            <a:avLst/>
            <a:gdLst>
              <a:gd name="connsiteX0" fmla="*/ 0 w 12192000"/>
              <a:gd name="connsiteY0" fmla="*/ 0 h 4854636"/>
              <a:gd name="connsiteX1" fmla="*/ 12192000 w 12192000"/>
              <a:gd name="connsiteY1" fmla="*/ 0 h 4854636"/>
              <a:gd name="connsiteX2" fmla="*/ 12192000 w 12192000"/>
              <a:gd name="connsiteY2" fmla="*/ 4854636 h 4854636"/>
              <a:gd name="connsiteX3" fmla="*/ 0 w 12192000"/>
              <a:gd name="connsiteY3" fmla="*/ 4854636 h 4854636"/>
              <a:gd name="connsiteX4" fmla="*/ 0 w 12192000"/>
              <a:gd name="connsiteY4" fmla="*/ 0 h 4854636"/>
              <a:gd name="connsiteX0" fmla="*/ 0 w 12192000"/>
              <a:gd name="connsiteY0" fmla="*/ 0 h 4854636"/>
              <a:gd name="connsiteX1" fmla="*/ 12192000 w 12192000"/>
              <a:gd name="connsiteY1" fmla="*/ 0 h 4854636"/>
              <a:gd name="connsiteX2" fmla="*/ 12192000 w 12192000"/>
              <a:gd name="connsiteY2" fmla="*/ 4854636 h 4854636"/>
              <a:gd name="connsiteX3" fmla="*/ 592282 w 12192000"/>
              <a:gd name="connsiteY3" fmla="*/ 4842164 h 4854636"/>
              <a:gd name="connsiteX4" fmla="*/ 0 w 12192000"/>
              <a:gd name="connsiteY4" fmla="*/ 4854636 h 4854636"/>
              <a:gd name="connsiteX5" fmla="*/ 0 w 12192000"/>
              <a:gd name="connsiteY5" fmla="*/ 0 h 4854636"/>
              <a:gd name="connsiteX0" fmla="*/ 0 w 12192000"/>
              <a:gd name="connsiteY0" fmla="*/ 0 h 4888026"/>
              <a:gd name="connsiteX1" fmla="*/ 12192000 w 12192000"/>
              <a:gd name="connsiteY1" fmla="*/ 0 h 4888026"/>
              <a:gd name="connsiteX2" fmla="*/ 12192000 w 12192000"/>
              <a:gd name="connsiteY2" fmla="*/ 4854636 h 4888026"/>
              <a:gd name="connsiteX3" fmla="*/ 592282 w 12192000"/>
              <a:gd name="connsiteY3" fmla="*/ 4842164 h 4888026"/>
              <a:gd name="connsiteX4" fmla="*/ 0 w 12192000"/>
              <a:gd name="connsiteY4" fmla="*/ 4854636 h 4888026"/>
              <a:gd name="connsiteX5" fmla="*/ 0 w 12192000"/>
              <a:gd name="connsiteY5" fmla="*/ 0 h 4888026"/>
              <a:gd name="connsiteX0" fmla="*/ 0 w 12192000"/>
              <a:gd name="connsiteY0" fmla="*/ 0 h 4888026"/>
              <a:gd name="connsiteX1" fmla="*/ 12192000 w 12192000"/>
              <a:gd name="connsiteY1" fmla="*/ 0 h 4888026"/>
              <a:gd name="connsiteX2" fmla="*/ 12192000 w 12192000"/>
              <a:gd name="connsiteY2" fmla="*/ 4854636 h 4888026"/>
              <a:gd name="connsiteX3" fmla="*/ 841664 w 12192000"/>
              <a:gd name="connsiteY3" fmla="*/ 2909455 h 4888026"/>
              <a:gd name="connsiteX4" fmla="*/ 592282 w 12192000"/>
              <a:gd name="connsiteY4" fmla="*/ 4842164 h 4888026"/>
              <a:gd name="connsiteX5" fmla="*/ 0 w 12192000"/>
              <a:gd name="connsiteY5" fmla="*/ 4854636 h 4888026"/>
              <a:gd name="connsiteX6" fmla="*/ 0 w 12192000"/>
              <a:gd name="connsiteY6" fmla="*/ 0 h 4888026"/>
              <a:gd name="connsiteX0" fmla="*/ 0 w 12192000"/>
              <a:gd name="connsiteY0" fmla="*/ 0 h 4982265"/>
              <a:gd name="connsiteX1" fmla="*/ 12192000 w 12192000"/>
              <a:gd name="connsiteY1" fmla="*/ 0 h 4982265"/>
              <a:gd name="connsiteX2" fmla="*/ 12192000 w 12192000"/>
              <a:gd name="connsiteY2" fmla="*/ 4854636 h 4982265"/>
              <a:gd name="connsiteX3" fmla="*/ 7606145 w 12192000"/>
              <a:gd name="connsiteY3" fmla="*/ 3543300 h 4982265"/>
              <a:gd name="connsiteX4" fmla="*/ 841664 w 12192000"/>
              <a:gd name="connsiteY4" fmla="*/ 2909455 h 4982265"/>
              <a:gd name="connsiteX5" fmla="*/ 592282 w 12192000"/>
              <a:gd name="connsiteY5" fmla="*/ 4842164 h 4982265"/>
              <a:gd name="connsiteX6" fmla="*/ 0 w 12192000"/>
              <a:gd name="connsiteY6" fmla="*/ 4854636 h 4982265"/>
              <a:gd name="connsiteX7" fmla="*/ 0 w 12192000"/>
              <a:gd name="connsiteY7" fmla="*/ 0 h 4982265"/>
              <a:gd name="connsiteX0" fmla="*/ 0 w 12192000"/>
              <a:gd name="connsiteY0" fmla="*/ 0 h 5111319"/>
              <a:gd name="connsiteX1" fmla="*/ 12192000 w 12192000"/>
              <a:gd name="connsiteY1" fmla="*/ 0 h 5111319"/>
              <a:gd name="connsiteX2" fmla="*/ 12192000 w 12192000"/>
              <a:gd name="connsiteY2" fmla="*/ 4854636 h 5111319"/>
              <a:gd name="connsiteX3" fmla="*/ 7668491 w 12192000"/>
              <a:gd name="connsiteY3" fmla="*/ 4582391 h 5111319"/>
              <a:gd name="connsiteX4" fmla="*/ 7606145 w 12192000"/>
              <a:gd name="connsiteY4" fmla="*/ 3543300 h 5111319"/>
              <a:gd name="connsiteX5" fmla="*/ 841664 w 12192000"/>
              <a:gd name="connsiteY5" fmla="*/ 2909455 h 5111319"/>
              <a:gd name="connsiteX6" fmla="*/ 592282 w 12192000"/>
              <a:gd name="connsiteY6" fmla="*/ 4842164 h 5111319"/>
              <a:gd name="connsiteX7" fmla="*/ 0 w 12192000"/>
              <a:gd name="connsiteY7" fmla="*/ 4854636 h 5111319"/>
              <a:gd name="connsiteX8" fmla="*/ 0 w 12192000"/>
              <a:gd name="connsiteY8" fmla="*/ 0 h 5111319"/>
              <a:gd name="connsiteX0" fmla="*/ 0 w 12192000"/>
              <a:gd name="connsiteY0" fmla="*/ 0 h 5111319"/>
              <a:gd name="connsiteX1" fmla="*/ 12192000 w 12192000"/>
              <a:gd name="connsiteY1" fmla="*/ 0 h 5111319"/>
              <a:gd name="connsiteX2" fmla="*/ 12192000 w 12192000"/>
              <a:gd name="connsiteY2" fmla="*/ 4854636 h 5111319"/>
              <a:gd name="connsiteX3" fmla="*/ 7668491 w 12192000"/>
              <a:gd name="connsiteY3" fmla="*/ 4582391 h 5111319"/>
              <a:gd name="connsiteX4" fmla="*/ 7606145 w 12192000"/>
              <a:gd name="connsiteY4" fmla="*/ 3543300 h 5111319"/>
              <a:gd name="connsiteX5" fmla="*/ 841664 w 12192000"/>
              <a:gd name="connsiteY5" fmla="*/ 2909455 h 5111319"/>
              <a:gd name="connsiteX6" fmla="*/ 760313 w 12192000"/>
              <a:gd name="connsiteY6" fmla="*/ 4842164 h 5111319"/>
              <a:gd name="connsiteX7" fmla="*/ 0 w 12192000"/>
              <a:gd name="connsiteY7" fmla="*/ 4854636 h 5111319"/>
              <a:gd name="connsiteX8" fmla="*/ 0 w 12192000"/>
              <a:gd name="connsiteY8" fmla="*/ 0 h 5111319"/>
              <a:gd name="connsiteX0" fmla="*/ 0 w 12192000"/>
              <a:gd name="connsiteY0" fmla="*/ 0 h 5111319"/>
              <a:gd name="connsiteX1" fmla="*/ 12192000 w 12192000"/>
              <a:gd name="connsiteY1" fmla="*/ 0 h 5111319"/>
              <a:gd name="connsiteX2" fmla="*/ 12192000 w 12192000"/>
              <a:gd name="connsiteY2" fmla="*/ 4854636 h 5111319"/>
              <a:gd name="connsiteX3" fmla="*/ 7668491 w 12192000"/>
              <a:gd name="connsiteY3" fmla="*/ 4582391 h 5111319"/>
              <a:gd name="connsiteX4" fmla="*/ 7606145 w 12192000"/>
              <a:gd name="connsiteY4" fmla="*/ 3543300 h 5111319"/>
              <a:gd name="connsiteX5" fmla="*/ 841664 w 12192000"/>
              <a:gd name="connsiteY5" fmla="*/ 2909455 h 5111319"/>
              <a:gd name="connsiteX6" fmla="*/ 760313 w 12192000"/>
              <a:gd name="connsiteY6" fmla="*/ 4842164 h 5111319"/>
              <a:gd name="connsiteX7" fmla="*/ 0 w 12192000"/>
              <a:gd name="connsiteY7" fmla="*/ 4854636 h 5111319"/>
              <a:gd name="connsiteX8" fmla="*/ 0 w 12192000"/>
              <a:gd name="connsiteY8" fmla="*/ 0 h 5111319"/>
              <a:gd name="connsiteX0" fmla="*/ 0 w 12192000"/>
              <a:gd name="connsiteY0" fmla="*/ 0 h 5111319"/>
              <a:gd name="connsiteX1" fmla="*/ 12192000 w 12192000"/>
              <a:gd name="connsiteY1" fmla="*/ 0 h 5111319"/>
              <a:gd name="connsiteX2" fmla="*/ 12192000 w 12192000"/>
              <a:gd name="connsiteY2" fmla="*/ 4854636 h 5111319"/>
              <a:gd name="connsiteX3" fmla="*/ 7668491 w 12192000"/>
              <a:gd name="connsiteY3" fmla="*/ 4582391 h 5111319"/>
              <a:gd name="connsiteX4" fmla="*/ 7606145 w 12192000"/>
              <a:gd name="connsiteY4" fmla="*/ 3543300 h 5111319"/>
              <a:gd name="connsiteX5" fmla="*/ 841664 w 12192000"/>
              <a:gd name="connsiteY5" fmla="*/ 2909455 h 5111319"/>
              <a:gd name="connsiteX6" fmla="*/ 760313 w 12192000"/>
              <a:gd name="connsiteY6" fmla="*/ 4842164 h 5111319"/>
              <a:gd name="connsiteX7" fmla="*/ 0 w 12192000"/>
              <a:gd name="connsiteY7" fmla="*/ 4854636 h 5111319"/>
              <a:gd name="connsiteX8" fmla="*/ 0 w 12192000"/>
              <a:gd name="connsiteY8" fmla="*/ 0 h 5111319"/>
              <a:gd name="connsiteX0" fmla="*/ 0 w 12192000"/>
              <a:gd name="connsiteY0" fmla="*/ 0 h 5111319"/>
              <a:gd name="connsiteX1" fmla="*/ 12192000 w 12192000"/>
              <a:gd name="connsiteY1" fmla="*/ 0 h 5111319"/>
              <a:gd name="connsiteX2" fmla="*/ 12192000 w 12192000"/>
              <a:gd name="connsiteY2" fmla="*/ 4854636 h 5111319"/>
              <a:gd name="connsiteX3" fmla="*/ 7668491 w 12192000"/>
              <a:gd name="connsiteY3" fmla="*/ 4582391 h 5111319"/>
              <a:gd name="connsiteX4" fmla="*/ 7606145 w 12192000"/>
              <a:gd name="connsiteY4" fmla="*/ 3543300 h 5111319"/>
              <a:gd name="connsiteX5" fmla="*/ 841664 w 12192000"/>
              <a:gd name="connsiteY5" fmla="*/ 2909455 h 5111319"/>
              <a:gd name="connsiteX6" fmla="*/ 760313 w 12192000"/>
              <a:gd name="connsiteY6" fmla="*/ 4861702 h 5111319"/>
              <a:gd name="connsiteX7" fmla="*/ 0 w 12192000"/>
              <a:gd name="connsiteY7" fmla="*/ 4854636 h 5111319"/>
              <a:gd name="connsiteX8" fmla="*/ 0 w 12192000"/>
              <a:gd name="connsiteY8" fmla="*/ 0 h 5111319"/>
              <a:gd name="connsiteX0" fmla="*/ 0 w 12192000"/>
              <a:gd name="connsiteY0" fmla="*/ 0 h 5111319"/>
              <a:gd name="connsiteX1" fmla="*/ 12192000 w 12192000"/>
              <a:gd name="connsiteY1" fmla="*/ 0 h 5111319"/>
              <a:gd name="connsiteX2" fmla="*/ 12192000 w 12192000"/>
              <a:gd name="connsiteY2" fmla="*/ 4854636 h 5111319"/>
              <a:gd name="connsiteX3" fmla="*/ 7668491 w 12192000"/>
              <a:gd name="connsiteY3" fmla="*/ 4582391 h 5111319"/>
              <a:gd name="connsiteX4" fmla="*/ 7606145 w 12192000"/>
              <a:gd name="connsiteY4" fmla="*/ 3543300 h 5111319"/>
              <a:gd name="connsiteX5" fmla="*/ 841664 w 12192000"/>
              <a:gd name="connsiteY5" fmla="*/ 2909455 h 5111319"/>
              <a:gd name="connsiteX6" fmla="*/ 760313 w 12192000"/>
              <a:gd name="connsiteY6" fmla="*/ 4846071 h 5111319"/>
              <a:gd name="connsiteX7" fmla="*/ 0 w 12192000"/>
              <a:gd name="connsiteY7" fmla="*/ 4854636 h 5111319"/>
              <a:gd name="connsiteX8" fmla="*/ 0 w 12192000"/>
              <a:gd name="connsiteY8" fmla="*/ 0 h 5111319"/>
              <a:gd name="connsiteX0" fmla="*/ 0 w 12192000"/>
              <a:gd name="connsiteY0" fmla="*/ 0 h 5111319"/>
              <a:gd name="connsiteX1" fmla="*/ 12192000 w 12192000"/>
              <a:gd name="connsiteY1" fmla="*/ 0 h 5111319"/>
              <a:gd name="connsiteX2" fmla="*/ 12192000 w 12192000"/>
              <a:gd name="connsiteY2" fmla="*/ 4854636 h 5111319"/>
              <a:gd name="connsiteX3" fmla="*/ 7668491 w 12192000"/>
              <a:gd name="connsiteY3" fmla="*/ 4582391 h 5111319"/>
              <a:gd name="connsiteX4" fmla="*/ 7606145 w 12192000"/>
              <a:gd name="connsiteY4" fmla="*/ 3543300 h 5111319"/>
              <a:gd name="connsiteX5" fmla="*/ 841664 w 12192000"/>
              <a:gd name="connsiteY5" fmla="*/ 2909455 h 5111319"/>
              <a:gd name="connsiteX6" fmla="*/ 760313 w 12192000"/>
              <a:gd name="connsiteY6" fmla="*/ 4857795 h 5111319"/>
              <a:gd name="connsiteX7" fmla="*/ 0 w 12192000"/>
              <a:gd name="connsiteY7" fmla="*/ 4854636 h 5111319"/>
              <a:gd name="connsiteX8" fmla="*/ 0 w 12192000"/>
              <a:gd name="connsiteY8" fmla="*/ 0 h 5111319"/>
              <a:gd name="connsiteX0" fmla="*/ 0 w 12192000"/>
              <a:gd name="connsiteY0" fmla="*/ 0 h 5111319"/>
              <a:gd name="connsiteX1" fmla="*/ 12192000 w 12192000"/>
              <a:gd name="connsiteY1" fmla="*/ 0 h 5111319"/>
              <a:gd name="connsiteX2" fmla="*/ 12192000 w 12192000"/>
              <a:gd name="connsiteY2" fmla="*/ 4854636 h 5111319"/>
              <a:gd name="connsiteX3" fmla="*/ 7668491 w 12192000"/>
              <a:gd name="connsiteY3" fmla="*/ 4582391 h 5111319"/>
              <a:gd name="connsiteX4" fmla="*/ 7606145 w 12192000"/>
              <a:gd name="connsiteY4" fmla="*/ 3543300 h 5111319"/>
              <a:gd name="connsiteX5" fmla="*/ 841664 w 12192000"/>
              <a:gd name="connsiteY5" fmla="*/ 2909455 h 5111319"/>
              <a:gd name="connsiteX6" fmla="*/ 760313 w 12192000"/>
              <a:gd name="connsiteY6" fmla="*/ 4857795 h 5111319"/>
              <a:gd name="connsiteX7" fmla="*/ 0 w 12192000"/>
              <a:gd name="connsiteY7" fmla="*/ 4854636 h 5111319"/>
              <a:gd name="connsiteX8" fmla="*/ 0 w 12192000"/>
              <a:gd name="connsiteY8" fmla="*/ 0 h 5111319"/>
              <a:gd name="connsiteX0" fmla="*/ 0 w 12192000"/>
              <a:gd name="connsiteY0" fmla="*/ 0 h 5111319"/>
              <a:gd name="connsiteX1" fmla="*/ 12192000 w 12192000"/>
              <a:gd name="connsiteY1" fmla="*/ 0 h 5111319"/>
              <a:gd name="connsiteX2" fmla="*/ 12192000 w 12192000"/>
              <a:gd name="connsiteY2" fmla="*/ 4854636 h 5111319"/>
              <a:gd name="connsiteX3" fmla="*/ 7668491 w 12192000"/>
              <a:gd name="connsiteY3" fmla="*/ 4582391 h 5111319"/>
              <a:gd name="connsiteX4" fmla="*/ 7606145 w 12192000"/>
              <a:gd name="connsiteY4" fmla="*/ 3543300 h 5111319"/>
              <a:gd name="connsiteX5" fmla="*/ 748146 w 12192000"/>
              <a:gd name="connsiteY5" fmla="*/ 3564082 h 5111319"/>
              <a:gd name="connsiteX6" fmla="*/ 760313 w 12192000"/>
              <a:gd name="connsiteY6" fmla="*/ 4857795 h 5111319"/>
              <a:gd name="connsiteX7" fmla="*/ 0 w 12192000"/>
              <a:gd name="connsiteY7" fmla="*/ 4854636 h 5111319"/>
              <a:gd name="connsiteX8" fmla="*/ 0 w 12192000"/>
              <a:gd name="connsiteY8" fmla="*/ 0 h 5111319"/>
              <a:gd name="connsiteX0" fmla="*/ 0 w 12192000"/>
              <a:gd name="connsiteY0" fmla="*/ 0 h 5111319"/>
              <a:gd name="connsiteX1" fmla="*/ 12192000 w 12192000"/>
              <a:gd name="connsiteY1" fmla="*/ 0 h 5111319"/>
              <a:gd name="connsiteX2" fmla="*/ 12192000 w 12192000"/>
              <a:gd name="connsiteY2" fmla="*/ 4854636 h 5111319"/>
              <a:gd name="connsiteX3" fmla="*/ 7668491 w 12192000"/>
              <a:gd name="connsiteY3" fmla="*/ 4582391 h 5111319"/>
              <a:gd name="connsiteX4" fmla="*/ 7606145 w 12192000"/>
              <a:gd name="connsiteY4" fmla="*/ 3543300 h 5111319"/>
              <a:gd name="connsiteX5" fmla="*/ 754970 w 12192000"/>
              <a:gd name="connsiteY5" fmla="*/ 3547023 h 5111319"/>
              <a:gd name="connsiteX6" fmla="*/ 760313 w 12192000"/>
              <a:gd name="connsiteY6" fmla="*/ 4857795 h 5111319"/>
              <a:gd name="connsiteX7" fmla="*/ 0 w 12192000"/>
              <a:gd name="connsiteY7" fmla="*/ 4854636 h 5111319"/>
              <a:gd name="connsiteX8" fmla="*/ 0 w 12192000"/>
              <a:gd name="connsiteY8" fmla="*/ 0 h 5111319"/>
              <a:gd name="connsiteX0" fmla="*/ 0 w 12192000"/>
              <a:gd name="connsiteY0" fmla="*/ 0 h 5111319"/>
              <a:gd name="connsiteX1" fmla="*/ 12192000 w 12192000"/>
              <a:gd name="connsiteY1" fmla="*/ 0 h 5111319"/>
              <a:gd name="connsiteX2" fmla="*/ 12192000 w 12192000"/>
              <a:gd name="connsiteY2" fmla="*/ 4854636 h 5111319"/>
              <a:gd name="connsiteX3" fmla="*/ 7668491 w 12192000"/>
              <a:gd name="connsiteY3" fmla="*/ 4582391 h 5111319"/>
              <a:gd name="connsiteX4" fmla="*/ 7606145 w 12192000"/>
              <a:gd name="connsiteY4" fmla="*/ 3543300 h 5111319"/>
              <a:gd name="connsiteX5" fmla="*/ 754970 w 12192000"/>
              <a:gd name="connsiteY5" fmla="*/ 3547023 h 5111319"/>
              <a:gd name="connsiteX6" fmla="*/ 760313 w 12192000"/>
              <a:gd name="connsiteY6" fmla="*/ 4857795 h 5111319"/>
              <a:gd name="connsiteX7" fmla="*/ 0 w 12192000"/>
              <a:gd name="connsiteY7" fmla="*/ 4854636 h 5111319"/>
              <a:gd name="connsiteX8" fmla="*/ 0 w 12192000"/>
              <a:gd name="connsiteY8" fmla="*/ 0 h 5111319"/>
              <a:gd name="connsiteX0" fmla="*/ 0 w 12192000"/>
              <a:gd name="connsiteY0" fmla="*/ 0 h 5111319"/>
              <a:gd name="connsiteX1" fmla="*/ 12192000 w 12192000"/>
              <a:gd name="connsiteY1" fmla="*/ 0 h 5111319"/>
              <a:gd name="connsiteX2" fmla="*/ 12192000 w 12192000"/>
              <a:gd name="connsiteY2" fmla="*/ 4854636 h 5111319"/>
              <a:gd name="connsiteX3" fmla="*/ 7668491 w 12192000"/>
              <a:gd name="connsiteY3" fmla="*/ 4582391 h 5111319"/>
              <a:gd name="connsiteX4" fmla="*/ 7606145 w 12192000"/>
              <a:gd name="connsiteY4" fmla="*/ 3543300 h 5111319"/>
              <a:gd name="connsiteX5" fmla="*/ 754970 w 12192000"/>
              <a:gd name="connsiteY5" fmla="*/ 3547023 h 5111319"/>
              <a:gd name="connsiteX6" fmla="*/ 760313 w 12192000"/>
              <a:gd name="connsiteY6" fmla="*/ 4857795 h 5111319"/>
              <a:gd name="connsiteX7" fmla="*/ 0 w 12192000"/>
              <a:gd name="connsiteY7" fmla="*/ 4854636 h 5111319"/>
              <a:gd name="connsiteX8" fmla="*/ 0 w 12192000"/>
              <a:gd name="connsiteY8" fmla="*/ 0 h 5111319"/>
              <a:gd name="connsiteX0" fmla="*/ 0 w 12192000"/>
              <a:gd name="connsiteY0" fmla="*/ 0 h 5111319"/>
              <a:gd name="connsiteX1" fmla="*/ 12192000 w 12192000"/>
              <a:gd name="connsiteY1" fmla="*/ 0 h 5111319"/>
              <a:gd name="connsiteX2" fmla="*/ 12192000 w 12192000"/>
              <a:gd name="connsiteY2" fmla="*/ 4854636 h 5111319"/>
              <a:gd name="connsiteX3" fmla="*/ 7668491 w 12192000"/>
              <a:gd name="connsiteY3" fmla="*/ 4582391 h 5111319"/>
              <a:gd name="connsiteX4" fmla="*/ 7606145 w 12192000"/>
              <a:gd name="connsiteY4" fmla="*/ 3543300 h 5111319"/>
              <a:gd name="connsiteX5" fmla="*/ 754970 w 12192000"/>
              <a:gd name="connsiteY5" fmla="*/ 3547023 h 5111319"/>
              <a:gd name="connsiteX6" fmla="*/ 760313 w 12192000"/>
              <a:gd name="connsiteY6" fmla="*/ 4857795 h 5111319"/>
              <a:gd name="connsiteX7" fmla="*/ 0 w 12192000"/>
              <a:gd name="connsiteY7" fmla="*/ 4854636 h 5111319"/>
              <a:gd name="connsiteX8" fmla="*/ 0 w 12192000"/>
              <a:gd name="connsiteY8" fmla="*/ 0 h 5111319"/>
              <a:gd name="connsiteX0" fmla="*/ 2382 w 12194382"/>
              <a:gd name="connsiteY0" fmla="*/ 0 h 5111319"/>
              <a:gd name="connsiteX1" fmla="*/ 12194382 w 12194382"/>
              <a:gd name="connsiteY1" fmla="*/ 0 h 5111319"/>
              <a:gd name="connsiteX2" fmla="*/ 12194382 w 12194382"/>
              <a:gd name="connsiteY2" fmla="*/ 4854636 h 5111319"/>
              <a:gd name="connsiteX3" fmla="*/ 7670873 w 12194382"/>
              <a:gd name="connsiteY3" fmla="*/ 4582391 h 5111319"/>
              <a:gd name="connsiteX4" fmla="*/ 7608527 w 12194382"/>
              <a:gd name="connsiteY4" fmla="*/ 3543300 h 5111319"/>
              <a:gd name="connsiteX5" fmla="*/ 757352 w 12194382"/>
              <a:gd name="connsiteY5" fmla="*/ 3547023 h 5111319"/>
              <a:gd name="connsiteX6" fmla="*/ 762695 w 12194382"/>
              <a:gd name="connsiteY6" fmla="*/ 4857795 h 5111319"/>
              <a:gd name="connsiteX7" fmla="*/ 0 w 12194382"/>
              <a:gd name="connsiteY7" fmla="*/ 4847509 h 5111319"/>
              <a:gd name="connsiteX8" fmla="*/ 2382 w 12194382"/>
              <a:gd name="connsiteY8" fmla="*/ 0 h 5111319"/>
              <a:gd name="connsiteX0" fmla="*/ 2382 w 12194382"/>
              <a:gd name="connsiteY0" fmla="*/ 0 h 5111319"/>
              <a:gd name="connsiteX1" fmla="*/ 12194382 w 12194382"/>
              <a:gd name="connsiteY1" fmla="*/ 0 h 5111319"/>
              <a:gd name="connsiteX2" fmla="*/ 12194382 w 12194382"/>
              <a:gd name="connsiteY2" fmla="*/ 4854636 h 5111319"/>
              <a:gd name="connsiteX3" fmla="*/ 7670873 w 12194382"/>
              <a:gd name="connsiteY3" fmla="*/ 4582391 h 5111319"/>
              <a:gd name="connsiteX4" fmla="*/ 7608527 w 12194382"/>
              <a:gd name="connsiteY4" fmla="*/ 3543300 h 5111319"/>
              <a:gd name="connsiteX5" fmla="*/ 757352 w 12194382"/>
              <a:gd name="connsiteY5" fmla="*/ 3547023 h 5111319"/>
              <a:gd name="connsiteX6" fmla="*/ 769839 w 12194382"/>
              <a:gd name="connsiteY6" fmla="*/ 4838792 h 5111319"/>
              <a:gd name="connsiteX7" fmla="*/ 0 w 12194382"/>
              <a:gd name="connsiteY7" fmla="*/ 4847509 h 5111319"/>
              <a:gd name="connsiteX8" fmla="*/ 2382 w 12194382"/>
              <a:gd name="connsiteY8" fmla="*/ 0 h 5111319"/>
              <a:gd name="connsiteX0" fmla="*/ 2382 w 12194382"/>
              <a:gd name="connsiteY0" fmla="*/ 0 h 5111319"/>
              <a:gd name="connsiteX1" fmla="*/ 12194382 w 12194382"/>
              <a:gd name="connsiteY1" fmla="*/ 0 h 5111319"/>
              <a:gd name="connsiteX2" fmla="*/ 12194382 w 12194382"/>
              <a:gd name="connsiteY2" fmla="*/ 4854636 h 5111319"/>
              <a:gd name="connsiteX3" fmla="*/ 7670873 w 12194382"/>
              <a:gd name="connsiteY3" fmla="*/ 4582391 h 5111319"/>
              <a:gd name="connsiteX4" fmla="*/ 7608527 w 12194382"/>
              <a:gd name="connsiteY4" fmla="*/ 3543300 h 5111319"/>
              <a:gd name="connsiteX5" fmla="*/ 757352 w 12194382"/>
              <a:gd name="connsiteY5" fmla="*/ 3547023 h 5111319"/>
              <a:gd name="connsiteX6" fmla="*/ 769839 w 12194382"/>
              <a:gd name="connsiteY6" fmla="*/ 4838792 h 5111319"/>
              <a:gd name="connsiteX7" fmla="*/ 0 w 12194382"/>
              <a:gd name="connsiteY7" fmla="*/ 4847509 h 5111319"/>
              <a:gd name="connsiteX8" fmla="*/ 2382 w 12194382"/>
              <a:gd name="connsiteY8" fmla="*/ 0 h 5111319"/>
              <a:gd name="connsiteX0" fmla="*/ 2382 w 12194382"/>
              <a:gd name="connsiteY0" fmla="*/ 0 h 5111319"/>
              <a:gd name="connsiteX1" fmla="*/ 12194382 w 12194382"/>
              <a:gd name="connsiteY1" fmla="*/ 0 h 5111319"/>
              <a:gd name="connsiteX2" fmla="*/ 12194382 w 12194382"/>
              <a:gd name="connsiteY2" fmla="*/ 4854636 h 5111319"/>
              <a:gd name="connsiteX3" fmla="*/ 7670873 w 12194382"/>
              <a:gd name="connsiteY3" fmla="*/ 4582391 h 5111319"/>
              <a:gd name="connsiteX4" fmla="*/ 7608527 w 12194382"/>
              <a:gd name="connsiteY4" fmla="*/ 3543300 h 5111319"/>
              <a:gd name="connsiteX5" fmla="*/ 757352 w 12194382"/>
              <a:gd name="connsiteY5" fmla="*/ 3547023 h 5111319"/>
              <a:gd name="connsiteX6" fmla="*/ 769839 w 12194382"/>
              <a:gd name="connsiteY6" fmla="*/ 4838792 h 5111319"/>
              <a:gd name="connsiteX7" fmla="*/ 0 w 12194382"/>
              <a:gd name="connsiteY7" fmla="*/ 4847509 h 5111319"/>
              <a:gd name="connsiteX8" fmla="*/ 2382 w 12194382"/>
              <a:gd name="connsiteY8" fmla="*/ 0 h 5111319"/>
              <a:gd name="connsiteX0" fmla="*/ 2382 w 12194382"/>
              <a:gd name="connsiteY0" fmla="*/ 0 h 5111319"/>
              <a:gd name="connsiteX1" fmla="*/ 12194382 w 12194382"/>
              <a:gd name="connsiteY1" fmla="*/ 0 h 5111319"/>
              <a:gd name="connsiteX2" fmla="*/ 12194382 w 12194382"/>
              <a:gd name="connsiteY2" fmla="*/ 4854636 h 5111319"/>
              <a:gd name="connsiteX3" fmla="*/ 7670873 w 12194382"/>
              <a:gd name="connsiteY3" fmla="*/ 4582391 h 5111319"/>
              <a:gd name="connsiteX4" fmla="*/ 7608527 w 12194382"/>
              <a:gd name="connsiteY4" fmla="*/ 3543300 h 5111319"/>
              <a:gd name="connsiteX5" fmla="*/ 757352 w 12194382"/>
              <a:gd name="connsiteY5" fmla="*/ 3547023 h 5111319"/>
              <a:gd name="connsiteX6" fmla="*/ 872233 w 12194382"/>
              <a:gd name="connsiteY6" fmla="*/ 4872048 h 5111319"/>
              <a:gd name="connsiteX7" fmla="*/ 0 w 12194382"/>
              <a:gd name="connsiteY7" fmla="*/ 4847509 h 5111319"/>
              <a:gd name="connsiteX8" fmla="*/ 2382 w 12194382"/>
              <a:gd name="connsiteY8" fmla="*/ 0 h 5111319"/>
              <a:gd name="connsiteX0" fmla="*/ 2382 w 12194382"/>
              <a:gd name="connsiteY0" fmla="*/ 0 h 5111319"/>
              <a:gd name="connsiteX1" fmla="*/ 12194382 w 12194382"/>
              <a:gd name="connsiteY1" fmla="*/ 0 h 5111319"/>
              <a:gd name="connsiteX2" fmla="*/ 12194382 w 12194382"/>
              <a:gd name="connsiteY2" fmla="*/ 4854636 h 5111319"/>
              <a:gd name="connsiteX3" fmla="*/ 7670873 w 12194382"/>
              <a:gd name="connsiteY3" fmla="*/ 4582391 h 5111319"/>
              <a:gd name="connsiteX4" fmla="*/ 7608527 w 12194382"/>
              <a:gd name="connsiteY4" fmla="*/ 3543300 h 5111319"/>
              <a:gd name="connsiteX5" fmla="*/ 757352 w 12194382"/>
              <a:gd name="connsiteY5" fmla="*/ 3547023 h 5111319"/>
              <a:gd name="connsiteX6" fmla="*/ 762695 w 12194382"/>
              <a:gd name="connsiteY6" fmla="*/ 4845920 h 5111319"/>
              <a:gd name="connsiteX7" fmla="*/ 0 w 12194382"/>
              <a:gd name="connsiteY7" fmla="*/ 4847509 h 5111319"/>
              <a:gd name="connsiteX8" fmla="*/ 2382 w 12194382"/>
              <a:gd name="connsiteY8" fmla="*/ 0 h 5111319"/>
              <a:gd name="connsiteX0" fmla="*/ 2382 w 12194382"/>
              <a:gd name="connsiteY0" fmla="*/ 0 h 5111319"/>
              <a:gd name="connsiteX1" fmla="*/ 12194382 w 12194382"/>
              <a:gd name="connsiteY1" fmla="*/ 0 h 5111319"/>
              <a:gd name="connsiteX2" fmla="*/ 12194382 w 12194382"/>
              <a:gd name="connsiteY2" fmla="*/ 4854636 h 5111319"/>
              <a:gd name="connsiteX3" fmla="*/ 7670873 w 12194382"/>
              <a:gd name="connsiteY3" fmla="*/ 4582391 h 5111319"/>
              <a:gd name="connsiteX4" fmla="*/ 7608527 w 12194382"/>
              <a:gd name="connsiteY4" fmla="*/ 3543300 h 5111319"/>
              <a:gd name="connsiteX5" fmla="*/ 757352 w 12194382"/>
              <a:gd name="connsiteY5" fmla="*/ 3547023 h 5111319"/>
              <a:gd name="connsiteX6" fmla="*/ 762695 w 12194382"/>
              <a:gd name="connsiteY6" fmla="*/ 4850671 h 5111319"/>
              <a:gd name="connsiteX7" fmla="*/ 0 w 12194382"/>
              <a:gd name="connsiteY7" fmla="*/ 4847509 h 5111319"/>
              <a:gd name="connsiteX8" fmla="*/ 2382 w 12194382"/>
              <a:gd name="connsiteY8" fmla="*/ 0 h 5111319"/>
              <a:gd name="connsiteX0" fmla="*/ 2382 w 12194382"/>
              <a:gd name="connsiteY0" fmla="*/ 0 h 5111319"/>
              <a:gd name="connsiteX1" fmla="*/ 12194382 w 12194382"/>
              <a:gd name="connsiteY1" fmla="*/ 0 h 5111319"/>
              <a:gd name="connsiteX2" fmla="*/ 12194382 w 12194382"/>
              <a:gd name="connsiteY2" fmla="*/ 4854636 h 5111319"/>
              <a:gd name="connsiteX3" fmla="*/ 7670873 w 12194382"/>
              <a:gd name="connsiteY3" fmla="*/ 4582391 h 5111319"/>
              <a:gd name="connsiteX4" fmla="*/ 7608527 w 12194382"/>
              <a:gd name="connsiteY4" fmla="*/ 3543300 h 5111319"/>
              <a:gd name="connsiteX5" fmla="*/ 762115 w 12194382"/>
              <a:gd name="connsiteY5" fmla="*/ 3547023 h 5111319"/>
              <a:gd name="connsiteX6" fmla="*/ 762695 w 12194382"/>
              <a:gd name="connsiteY6" fmla="*/ 4850671 h 5111319"/>
              <a:gd name="connsiteX7" fmla="*/ 0 w 12194382"/>
              <a:gd name="connsiteY7" fmla="*/ 4847509 h 5111319"/>
              <a:gd name="connsiteX8" fmla="*/ 2382 w 12194382"/>
              <a:gd name="connsiteY8" fmla="*/ 0 h 5111319"/>
              <a:gd name="connsiteX0" fmla="*/ 2382 w 12194382"/>
              <a:gd name="connsiteY0" fmla="*/ 0 h 5111319"/>
              <a:gd name="connsiteX1" fmla="*/ 12194382 w 12194382"/>
              <a:gd name="connsiteY1" fmla="*/ 0 h 5111319"/>
              <a:gd name="connsiteX2" fmla="*/ 12194382 w 12194382"/>
              <a:gd name="connsiteY2" fmla="*/ 4854636 h 5111319"/>
              <a:gd name="connsiteX3" fmla="*/ 7670873 w 12194382"/>
              <a:gd name="connsiteY3" fmla="*/ 4582391 h 5111319"/>
              <a:gd name="connsiteX4" fmla="*/ 7608527 w 12194382"/>
              <a:gd name="connsiteY4" fmla="*/ 3543300 h 5111319"/>
              <a:gd name="connsiteX5" fmla="*/ 762115 w 12194382"/>
              <a:gd name="connsiteY5" fmla="*/ 3547023 h 5111319"/>
              <a:gd name="connsiteX6" fmla="*/ 762695 w 12194382"/>
              <a:gd name="connsiteY6" fmla="*/ 4850671 h 5111319"/>
              <a:gd name="connsiteX7" fmla="*/ 0 w 12194382"/>
              <a:gd name="connsiteY7" fmla="*/ 4847509 h 5111319"/>
              <a:gd name="connsiteX8" fmla="*/ 2382 w 12194382"/>
              <a:gd name="connsiteY8" fmla="*/ 0 h 5111319"/>
              <a:gd name="connsiteX0" fmla="*/ 2382 w 12194382"/>
              <a:gd name="connsiteY0" fmla="*/ 0 h 5111319"/>
              <a:gd name="connsiteX1" fmla="*/ 12194382 w 12194382"/>
              <a:gd name="connsiteY1" fmla="*/ 0 h 5111319"/>
              <a:gd name="connsiteX2" fmla="*/ 12194382 w 12194382"/>
              <a:gd name="connsiteY2" fmla="*/ 4854636 h 5111319"/>
              <a:gd name="connsiteX3" fmla="*/ 7670873 w 12194382"/>
              <a:gd name="connsiteY3" fmla="*/ 4582391 h 5111319"/>
              <a:gd name="connsiteX4" fmla="*/ 7608527 w 12194382"/>
              <a:gd name="connsiteY4" fmla="*/ 3543300 h 5111319"/>
              <a:gd name="connsiteX5" fmla="*/ 762115 w 12194382"/>
              <a:gd name="connsiteY5" fmla="*/ 3547023 h 5111319"/>
              <a:gd name="connsiteX6" fmla="*/ 762695 w 12194382"/>
              <a:gd name="connsiteY6" fmla="*/ 4850671 h 5111319"/>
              <a:gd name="connsiteX7" fmla="*/ 0 w 12194382"/>
              <a:gd name="connsiteY7" fmla="*/ 4847509 h 5111319"/>
              <a:gd name="connsiteX8" fmla="*/ 2382 w 12194382"/>
              <a:gd name="connsiteY8" fmla="*/ 0 h 5111319"/>
              <a:gd name="connsiteX0" fmla="*/ 2382 w 12194382"/>
              <a:gd name="connsiteY0" fmla="*/ 0 h 5111319"/>
              <a:gd name="connsiteX1" fmla="*/ 12194382 w 12194382"/>
              <a:gd name="connsiteY1" fmla="*/ 0 h 5111319"/>
              <a:gd name="connsiteX2" fmla="*/ 12194382 w 12194382"/>
              <a:gd name="connsiteY2" fmla="*/ 4854636 h 5111319"/>
              <a:gd name="connsiteX3" fmla="*/ 7670873 w 12194382"/>
              <a:gd name="connsiteY3" fmla="*/ 4582391 h 5111319"/>
              <a:gd name="connsiteX4" fmla="*/ 7620433 w 12194382"/>
              <a:gd name="connsiteY4" fmla="*/ 3543300 h 5111319"/>
              <a:gd name="connsiteX5" fmla="*/ 762115 w 12194382"/>
              <a:gd name="connsiteY5" fmla="*/ 3547023 h 5111319"/>
              <a:gd name="connsiteX6" fmla="*/ 762695 w 12194382"/>
              <a:gd name="connsiteY6" fmla="*/ 4850671 h 5111319"/>
              <a:gd name="connsiteX7" fmla="*/ 0 w 12194382"/>
              <a:gd name="connsiteY7" fmla="*/ 4847509 h 5111319"/>
              <a:gd name="connsiteX8" fmla="*/ 2382 w 12194382"/>
              <a:gd name="connsiteY8" fmla="*/ 0 h 5111319"/>
              <a:gd name="connsiteX0" fmla="*/ 2382 w 12194382"/>
              <a:gd name="connsiteY0" fmla="*/ 0 h 5111319"/>
              <a:gd name="connsiteX1" fmla="*/ 12194382 w 12194382"/>
              <a:gd name="connsiteY1" fmla="*/ 0 h 5111319"/>
              <a:gd name="connsiteX2" fmla="*/ 12194382 w 12194382"/>
              <a:gd name="connsiteY2" fmla="*/ 4854636 h 5111319"/>
              <a:gd name="connsiteX3" fmla="*/ 7670873 w 12194382"/>
              <a:gd name="connsiteY3" fmla="*/ 4582391 h 5111319"/>
              <a:gd name="connsiteX4" fmla="*/ 7620433 w 12194382"/>
              <a:gd name="connsiteY4" fmla="*/ 3543300 h 5111319"/>
              <a:gd name="connsiteX5" fmla="*/ 762115 w 12194382"/>
              <a:gd name="connsiteY5" fmla="*/ 3547023 h 5111319"/>
              <a:gd name="connsiteX6" fmla="*/ 762695 w 12194382"/>
              <a:gd name="connsiteY6" fmla="*/ 4850671 h 5111319"/>
              <a:gd name="connsiteX7" fmla="*/ 0 w 12194382"/>
              <a:gd name="connsiteY7" fmla="*/ 4847509 h 5111319"/>
              <a:gd name="connsiteX8" fmla="*/ 2382 w 12194382"/>
              <a:gd name="connsiteY8" fmla="*/ 0 h 5111319"/>
              <a:gd name="connsiteX0" fmla="*/ 2382 w 12194382"/>
              <a:gd name="connsiteY0" fmla="*/ 0 h 5111319"/>
              <a:gd name="connsiteX1" fmla="*/ 12194382 w 12194382"/>
              <a:gd name="connsiteY1" fmla="*/ 0 h 5111319"/>
              <a:gd name="connsiteX2" fmla="*/ 12194382 w 12194382"/>
              <a:gd name="connsiteY2" fmla="*/ 4854636 h 5111319"/>
              <a:gd name="connsiteX3" fmla="*/ 7670873 w 12194382"/>
              <a:gd name="connsiteY3" fmla="*/ 4582391 h 5111319"/>
              <a:gd name="connsiteX4" fmla="*/ 7620433 w 12194382"/>
              <a:gd name="connsiteY4" fmla="*/ 3543300 h 5111319"/>
              <a:gd name="connsiteX5" fmla="*/ 762115 w 12194382"/>
              <a:gd name="connsiteY5" fmla="*/ 3547023 h 5111319"/>
              <a:gd name="connsiteX6" fmla="*/ 762695 w 12194382"/>
              <a:gd name="connsiteY6" fmla="*/ 4850671 h 5111319"/>
              <a:gd name="connsiteX7" fmla="*/ 0 w 12194382"/>
              <a:gd name="connsiteY7" fmla="*/ 4847509 h 5111319"/>
              <a:gd name="connsiteX8" fmla="*/ 2382 w 12194382"/>
              <a:gd name="connsiteY8" fmla="*/ 0 h 5111319"/>
              <a:gd name="connsiteX0" fmla="*/ 2382 w 12194382"/>
              <a:gd name="connsiteY0" fmla="*/ 0 h 5182443"/>
              <a:gd name="connsiteX1" fmla="*/ 12194382 w 12194382"/>
              <a:gd name="connsiteY1" fmla="*/ 0 h 5182443"/>
              <a:gd name="connsiteX2" fmla="*/ 12194382 w 12194382"/>
              <a:gd name="connsiteY2" fmla="*/ 4854636 h 5182443"/>
              <a:gd name="connsiteX3" fmla="*/ 7623248 w 12194382"/>
              <a:gd name="connsiteY3" fmla="*/ 4843680 h 5182443"/>
              <a:gd name="connsiteX4" fmla="*/ 7620433 w 12194382"/>
              <a:gd name="connsiteY4" fmla="*/ 3543300 h 5182443"/>
              <a:gd name="connsiteX5" fmla="*/ 762115 w 12194382"/>
              <a:gd name="connsiteY5" fmla="*/ 3547023 h 5182443"/>
              <a:gd name="connsiteX6" fmla="*/ 762695 w 12194382"/>
              <a:gd name="connsiteY6" fmla="*/ 4850671 h 5182443"/>
              <a:gd name="connsiteX7" fmla="*/ 0 w 12194382"/>
              <a:gd name="connsiteY7" fmla="*/ 4847509 h 5182443"/>
              <a:gd name="connsiteX8" fmla="*/ 2382 w 12194382"/>
              <a:gd name="connsiteY8" fmla="*/ 0 h 5182443"/>
              <a:gd name="connsiteX0" fmla="*/ 2382 w 12194382"/>
              <a:gd name="connsiteY0" fmla="*/ 0 h 5128150"/>
              <a:gd name="connsiteX1" fmla="*/ 12194382 w 12194382"/>
              <a:gd name="connsiteY1" fmla="*/ 0 h 5128150"/>
              <a:gd name="connsiteX2" fmla="*/ 12194382 w 12194382"/>
              <a:gd name="connsiteY2" fmla="*/ 4854636 h 5128150"/>
              <a:gd name="connsiteX3" fmla="*/ 7623248 w 12194382"/>
              <a:gd name="connsiteY3" fmla="*/ 4843680 h 5128150"/>
              <a:gd name="connsiteX4" fmla="*/ 7620433 w 12194382"/>
              <a:gd name="connsiteY4" fmla="*/ 3543300 h 5128150"/>
              <a:gd name="connsiteX5" fmla="*/ 762115 w 12194382"/>
              <a:gd name="connsiteY5" fmla="*/ 3547023 h 5128150"/>
              <a:gd name="connsiteX6" fmla="*/ 762695 w 12194382"/>
              <a:gd name="connsiteY6" fmla="*/ 4850671 h 5128150"/>
              <a:gd name="connsiteX7" fmla="*/ 0 w 12194382"/>
              <a:gd name="connsiteY7" fmla="*/ 4847509 h 5128150"/>
              <a:gd name="connsiteX8" fmla="*/ 2382 w 12194382"/>
              <a:gd name="connsiteY8" fmla="*/ 0 h 5128150"/>
              <a:gd name="connsiteX0" fmla="*/ 2382 w 12194382"/>
              <a:gd name="connsiteY0" fmla="*/ 0 h 5128150"/>
              <a:gd name="connsiteX1" fmla="*/ 12194382 w 12194382"/>
              <a:gd name="connsiteY1" fmla="*/ 0 h 5128150"/>
              <a:gd name="connsiteX2" fmla="*/ 12194382 w 12194382"/>
              <a:gd name="connsiteY2" fmla="*/ 4854636 h 5128150"/>
              <a:gd name="connsiteX3" fmla="*/ 7623248 w 12194382"/>
              <a:gd name="connsiteY3" fmla="*/ 4843680 h 5128150"/>
              <a:gd name="connsiteX4" fmla="*/ 7620433 w 12194382"/>
              <a:gd name="connsiteY4" fmla="*/ 3543300 h 5128150"/>
              <a:gd name="connsiteX5" fmla="*/ 762115 w 12194382"/>
              <a:gd name="connsiteY5" fmla="*/ 3547023 h 5128150"/>
              <a:gd name="connsiteX6" fmla="*/ 762695 w 12194382"/>
              <a:gd name="connsiteY6" fmla="*/ 4850671 h 5128150"/>
              <a:gd name="connsiteX7" fmla="*/ 0 w 12194382"/>
              <a:gd name="connsiteY7" fmla="*/ 4847509 h 5128150"/>
              <a:gd name="connsiteX8" fmla="*/ 2382 w 12194382"/>
              <a:gd name="connsiteY8" fmla="*/ 0 h 5128150"/>
              <a:gd name="connsiteX0" fmla="*/ 2382 w 12194382"/>
              <a:gd name="connsiteY0" fmla="*/ 0 h 5128150"/>
              <a:gd name="connsiteX1" fmla="*/ 12194382 w 12194382"/>
              <a:gd name="connsiteY1" fmla="*/ 0 h 5128150"/>
              <a:gd name="connsiteX2" fmla="*/ 12194382 w 12194382"/>
              <a:gd name="connsiteY2" fmla="*/ 4854636 h 5128150"/>
              <a:gd name="connsiteX3" fmla="*/ 7623248 w 12194382"/>
              <a:gd name="connsiteY3" fmla="*/ 4843680 h 5128150"/>
              <a:gd name="connsiteX4" fmla="*/ 7620433 w 12194382"/>
              <a:gd name="connsiteY4" fmla="*/ 3543300 h 5128150"/>
              <a:gd name="connsiteX5" fmla="*/ 762115 w 12194382"/>
              <a:gd name="connsiteY5" fmla="*/ 3547023 h 5128150"/>
              <a:gd name="connsiteX6" fmla="*/ 762695 w 12194382"/>
              <a:gd name="connsiteY6" fmla="*/ 4850671 h 5128150"/>
              <a:gd name="connsiteX7" fmla="*/ 0 w 12194382"/>
              <a:gd name="connsiteY7" fmla="*/ 4847509 h 5128150"/>
              <a:gd name="connsiteX8" fmla="*/ 2382 w 12194382"/>
              <a:gd name="connsiteY8" fmla="*/ 0 h 5128150"/>
              <a:gd name="connsiteX0" fmla="*/ 2382 w 12194723"/>
              <a:gd name="connsiteY0" fmla="*/ 0 h 4854829"/>
              <a:gd name="connsiteX1" fmla="*/ 12194382 w 12194723"/>
              <a:gd name="connsiteY1" fmla="*/ 0 h 4854829"/>
              <a:gd name="connsiteX2" fmla="*/ 12194382 w 12194723"/>
              <a:gd name="connsiteY2" fmla="*/ 4854636 h 4854829"/>
              <a:gd name="connsiteX3" fmla="*/ 7623248 w 12194723"/>
              <a:gd name="connsiteY3" fmla="*/ 4843680 h 4854829"/>
              <a:gd name="connsiteX4" fmla="*/ 7620433 w 12194723"/>
              <a:gd name="connsiteY4" fmla="*/ 3543300 h 4854829"/>
              <a:gd name="connsiteX5" fmla="*/ 762115 w 12194723"/>
              <a:gd name="connsiteY5" fmla="*/ 3547023 h 4854829"/>
              <a:gd name="connsiteX6" fmla="*/ 762695 w 12194723"/>
              <a:gd name="connsiteY6" fmla="*/ 4850671 h 4854829"/>
              <a:gd name="connsiteX7" fmla="*/ 0 w 12194723"/>
              <a:gd name="connsiteY7" fmla="*/ 4847509 h 4854829"/>
              <a:gd name="connsiteX8" fmla="*/ 2382 w 12194723"/>
              <a:gd name="connsiteY8" fmla="*/ 0 h 4854829"/>
              <a:gd name="connsiteX0" fmla="*/ 241373 w 12194723"/>
              <a:gd name="connsiteY0" fmla="*/ 0 h 4854829"/>
              <a:gd name="connsiteX1" fmla="*/ 12194382 w 12194723"/>
              <a:gd name="connsiteY1" fmla="*/ 0 h 4854829"/>
              <a:gd name="connsiteX2" fmla="*/ 12194382 w 12194723"/>
              <a:gd name="connsiteY2" fmla="*/ 4854636 h 4854829"/>
              <a:gd name="connsiteX3" fmla="*/ 7623248 w 12194723"/>
              <a:gd name="connsiteY3" fmla="*/ 4843680 h 4854829"/>
              <a:gd name="connsiteX4" fmla="*/ 7620433 w 12194723"/>
              <a:gd name="connsiteY4" fmla="*/ 3543300 h 4854829"/>
              <a:gd name="connsiteX5" fmla="*/ 762115 w 12194723"/>
              <a:gd name="connsiteY5" fmla="*/ 3547023 h 4854829"/>
              <a:gd name="connsiteX6" fmla="*/ 762695 w 12194723"/>
              <a:gd name="connsiteY6" fmla="*/ 4850671 h 4854829"/>
              <a:gd name="connsiteX7" fmla="*/ 0 w 12194723"/>
              <a:gd name="connsiteY7" fmla="*/ 4847509 h 4854829"/>
              <a:gd name="connsiteX8" fmla="*/ 241373 w 12194723"/>
              <a:gd name="connsiteY8" fmla="*/ 0 h 4854829"/>
              <a:gd name="connsiteX0" fmla="*/ 2382 w 11955732"/>
              <a:gd name="connsiteY0" fmla="*/ 0 h 4854829"/>
              <a:gd name="connsiteX1" fmla="*/ 11955391 w 11955732"/>
              <a:gd name="connsiteY1" fmla="*/ 0 h 4854829"/>
              <a:gd name="connsiteX2" fmla="*/ 11955391 w 11955732"/>
              <a:gd name="connsiteY2" fmla="*/ 4854636 h 4854829"/>
              <a:gd name="connsiteX3" fmla="*/ 7384257 w 11955732"/>
              <a:gd name="connsiteY3" fmla="*/ 4843680 h 4854829"/>
              <a:gd name="connsiteX4" fmla="*/ 7381442 w 11955732"/>
              <a:gd name="connsiteY4" fmla="*/ 3543300 h 4854829"/>
              <a:gd name="connsiteX5" fmla="*/ 523124 w 11955732"/>
              <a:gd name="connsiteY5" fmla="*/ 3547023 h 4854829"/>
              <a:gd name="connsiteX6" fmla="*/ 523704 w 11955732"/>
              <a:gd name="connsiteY6" fmla="*/ 4850671 h 4854829"/>
              <a:gd name="connsiteX7" fmla="*/ 0 w 11955732"/>
              <a:gd name="connsiteY7" fmla="*/ 4847509 h 4854829"/>
              <a:gd name="connsiteX8" fmla="*/ 2382 w 11955732"/>
              <a:gd name="connsiteY8" fmla="*/ 0 h 4854829"/>
              <a:gd name="connsiteX0" fmla="*/ 2382 w 11960184"/>
              <a:gd name="connsiteY0" fmla="*/ 0 h 4854829"/>
              <a:gd name="connsiteX1" fmla="*/ 11955391 w 11960184"/>
              <a:gd name="connsiteY1" fmla="*/ 0 h 4854829"/>
              <a:gd name="connsiteX2" fmla="*/ 11955391 w 11960184"/>
              <a:gd name="connsiteY2" fmla="*/ 4854636 h 4854829"/>
              <a:gd name="connsiteX3" fmla="*/ 7384257 w 11960184"/>
              <a:gd name="connsiteY3" fmla="*/ 4843680 h 4854829"/>
              <a:gd name="connsiteX4" fmla="*/ 7381442 w 11960184"/>
              <a:gd name="connsiteY4" fmla="*/ 3543300 h 4854829"/>
              <a:gd name="connsiteX5" fmla="*/ 523124 w 11960184"/>
              <a:gd name="connsiteY5" fmla="*/ 3547023 h 4854829"/>
              <a:gd name="connsiteX6" fmla="*/ 523704 w 11960184"/>
              <a:gd name="connsiteY6" fmla="*/ 4850671 h 4854829"/>
              <a:gd name="connsiteX7" fmla="*/ 0 w 11960184"/>
              <a:gd name="connsiteY7" fmla="*/ 4847509 h 4854829"/>
              <a:gd name="connsiteX8" fmla="*/ 2382 w 11960184"/>
              <a:gd name="connsiteY8" fmla="*/ 0 h 4854829"/>
              <a:gd name="connsiteX0" fmla="*/ 2382 w 11975151"/>
              <a:gd name="connsiteY0" fmla="*/ 0 h 5210613"/>
              <a:gd name="connsiteX1" fmla="*/ 9149846 w 11975151"/>
              <a:gd name="connsiteY1" fmla="*/ 0 h 5210613"/>
              <a:gd name="connsiteX2" fmla="*/ 11955391 w 11975151"/>
              <a:gd name="connsiteY2" fmla="*/ 4854636 h 5210613"/>
              <a:gd name="connsiteX3" fmla="*/ 7384257 w 11975151"/>
              <a:gd name="connsiteY3" fmla="*/ 4843680 h 5210613"/>
              <a:gd name="connsiteX4" fmla="*/ 7381442 w 11975151"/>
              <a:gd name="connsiteY4" fmla="*/ 3543300 h 5210613"/>
              <a:gd name="connsiteX5" fmla="*/ 523124 w 11975151"/>
              <a:gd name="connsiteY5" fmla="*/ 3547023 h 5210613"/>
              <a:gd name="connsiteX6" fmla="*/ 523704 w 11975151"/>
              <a:gd name="connsiteY6" fmla="*/ 4850671 h 5210613"/>
              <a:gd name="connsiteX7" fmla="*/ 0 w 11975151"/>
              <a:gd name="connsiteY7" fmla="*/ 4847509 h 5210613"/>
              <a:gd name="connsiteX8" fmla="*/ 2382 w 11975151"/>
              <a:gd name="connsiteY8" fmla="*/ 0 h 5210613"/>
              <a:gd name="connsiteX0" fmla="*/ 2382 w 11955393"/>
              <a:gd name="connsiteY0" fmla="*/ 0 h 4854636"/>
              <a:gd name="connsiteX1" fmla="*/ 9149846 w 11955393"/>
              <a:gd name="connsiteY1" fmla="*/ 0 h 4854636"/>
              <a:gd name="connsiteX2" fmla="*/ 11955391 w 11955393"/>
              <a:gd name="connsiteY2" fmla="*/ 4854636 h 4854636"/>
              <a:gd name="connsiteX3" fmla="*/ 7384257 w 11955393"/>
              <a:gd name="connsiteY3" fmla="*/ 4843680 h 4854636"/>
              <a:gd name="connsiteX4" fmla="*/ 7381442 w 11955393"/>
              <a:gd name="connsiteY4" fmla="*/ 3543300 h 4854636"/>
              <a:gd name="connsiteX5" fmla="*/ 523124 w 11955393"/>
              <a:gd name="connsiteY5" fmla="*/ 3547023 h 4854636"/>
              <a:gd name="connsiteX6" fmla="*/ 523704 w 11955393"/>
              <a:gd name="connsiteY6" fmla="*/ 4850671 h 4854636"/>
              <a:gd name="connsiteX7" fmla="*/ 0 w 11955393"/>
              <a:gd name="connsiteY7" fmla="*/ 4847509 h 4854636"/>
              <a:gd name="connsiteX8" fmla="*/ 2382 w 11955393"/>
              <a:gd name="connsiteY8" fmla="*/ 0 h 4854636"/>
              <a:gd name="connsiteX0" fmla="*/ 2382 w 9685771"/>
              <a:gd name="connsiteY0" fmla="*/ 360370 h 5307510"/>
              <a:gd name="connsiteX1" fmla="*/ 9149846 w 9685771"/>
              <a:gd name="connsiteY1" fmla="*/ 360370 h 5307510"/>
              <a:gd name="connsiteX2" fmla="*/ 8661472 w 9685771"/>
              <a:gd name="connsiteY2" fmla="*/ 5225371 h 5307510"/>
              <a:gd name="connsiteX3" fmla="*/ 7384257 w 9685771"/>
              <a:gd name="connsiteY3" fmla="*/ 5204050 h 5307510"/>
              <a:gd name="connsiteX4" fmla="*/ 7381442 w 9685771"/>
              <a:gd name="connsiteY4" fmla="*/ 3903670 h 5307510"/>
              <a:gd name="connsiteX5" fmla="*/ 523124 w 9685771"/>
              <a:gd name="connsiteY5" fmla="*/ 3907393 h 5307510"/>
              <a:gd name="connsiteX6" fmla="*/ 523704 w 9685771"/>
              <a:gd name="connsiteY6" fmla="*/ 5211041 h 5307510"/>
              <a:gd name="connsiteX7" fmla="*/ 0 w 9685771"/>
              <a:gd name="connsiteY7" fmla="*/ 5207879 h 5307510"/>
              <a:gd name="connsiteX8" fmla="*/ 2382 w 9685771"/>
              <a:gd name="connsiteY8" fmla="*/ 360370 h 5307510"/>
              <a:gd name="connsiteX0" fmla="*/ 2382 w 9151108"/>
              <a:gd name="connsiteY0" fmla="*/ 0 h 4947140"/>
              <a:gd name="connsiteX1" fmla="*/ 9149846 w 9151108"/>
              <a:gd name="connsiteY1" fmla="*/ 0 h 4947140"/>
              <a:gd name="connsiteX2" fmla="*/ 8661472 w 9151108"/>
              <a:gd name="connsiteY2" fmla="*/ 4865001 h 4947140"/>
              <a:gd name="connsiteX3" fmla="*/ 7384257 w 9151108"/>
              <a:gd name="connsiteY3" fmla="*/ 4843680 h 4947140"/>
              <a:gd name="connsiteX4" fmla="*/ 7381442 w 9151108"/>
              <a:gd name="connsiteY4" fmla="*/ 3543300 h 4947140"/>
              <a:gd name="connsiteX5" fmla="*/ 523124 w 9151108"/>
              <a:gd name="connsiteY5" fmla="*/ 3547023 h 4947140"/>
              <a:gd name="connsiteX6" fmla="*/ 523704 w 9151108"/>
              <a:gd name="connsiteY6" fmla="*/ 4850671 h 4947140"/>
              <a:gd name="connsiteX7" fmla="*/ 0 w 9151108"/>
              <a:gd name="connsiteY7" fmla="*/ 4847509 h 4947140"/>
              <a:gd name="connsiteX8" fmla="*/ 2382 w 9151108"/>
              <a:gd name="connsiteY8" fmla="*/ 0 h 4947140"/>
              <a:gd name="connsiteX0" fmla="*/ 2382 w 9828173"/>
              <a:gd name="connsiteY0" fmla="*/ 356531 h 5286738"/>
              <a:gd name="connsiteX1" fmla="*/ 9149846 w 9828173"/>
              <a:gd name="connsiteY1" fmla="*/ 356531 h 5286738"/>
              <a:gd name="connsiteX2" fmla="*/ 9149845 w 9828173"/>
              <a:gd name="connsiteY2" fmla="*/ 5169707 h 5286738"/>
              <a:gd name="connsiteX3" fmla="*/ 7384257 w 9828173"/>
              <a:gd name="connsiteY3" fmla="*/ 5200211 h 5286738"/>
              <a:gd name="connsiteX4" fmla="*/ 7381442 w 9828173"/>
              <a:gd name="connsiteY4" fmla="*/ 3899831 h 5286738"/>
              <a:gd name="connsiteX5" fmla="*/ 523124 w 9828173"/>
              <a:gd name="connsiteY5" fmla="*/ 3903554 h 5286738"/>
              <a:gd name="connsiteX6" fmla="*/ 523704 w 9828173"/>
              <a:gd name="connsiteY6" fmla="*/ 5207202 h 5286738"/>
              <a:gd name="connsiteX7" fmla="*/ 0 w 9828173"/>
              <a:gd name="connsiteY7" fmla="*/ 5204040 h 5286738"/>
              <a:gd name="connsiteX8" fmla="*/ 2382 w 9828173"/>
              <a:gd name="connsiteY8" fmla="*/ 356531 h 5286738"/>
              <a:gd name="connsiteX0" fmla="*/ 2382 w 9154046"/>
              <a:gd name="connsiteY0" fmla="*/ 0 h 4930207"/>
              <a:gd name="connsiteX1" fmla="*/ 9149846 w 9154046"/>
              <a:gd name="connsiteY1" fmla="*/ 0 h 4930207"/>
              <a:gd name="connsiteX2" fmla="*/ 9149845 w 9154046"/>
              <a:gd name="connsiteY2" fmla="*/ 4813176 h 4930207"/>
              <a:gd name="connsiteX3" fmla="*/ 7384257 w 9154046"/>
              <a:gd name="connsiteY3" fmla="*/ 4843680 h 4930207"/>
              <a:gd name="connsiteX4" fmla="*/ 7381442 w 9154046"/>
              <a:gd name="connsiteY4" fmla="*/ 3543300 h 4930207"/>
              <a:gd name="connsiteX5" fmla="*/ 523124 w 9154046"/>
              <a:gd name="connsiteY5" fmla="*/ 3547023 h 4930207"/>
              <a:gd name="connsiteX6" fmla="*/ 523704 w 9154046"/>
              <a:gd name="connsiteY6" fmla="*/ 4850671 h 4930207"/>
              <a:gd name="connsiteX7" fmla="*/ 0 w 9154046"/>
              <a:gd name="connsiteY7" fmla="*/ 4847509 h 4930207"/>
              <a:gd name="connsiteX8" fmla="*/ 2382 w 9154046"/>
              <a:gd name="connsiteY8" fmla="*/ 0 h 4930207"/>
              <a:gd name="connsiteX0" fmla="*/ 2382 w 9154046"/>
              <a:gd name="connsiteY0" fmla="*/ 0 h 4850673"/>
              <a:gd name="connsiteX1" fmla="*/ 9149846 w 9154046"/>
              <a:gd name="connsiteY1" fmla="*/ 0 h 4850673"/>
              <a:gd name="connsiteX2" fmla="*/ 9149845 w 9154046"/>
              <a:gd name="connsiteY2" fmla="*/ 4813176 h 4850673"/>
              <a:gd name="connsiteX3" fmla="*/ 7384257 w 9154046"/>
              <a:gd name="connsiteY3" fmla="*/ 4843680 h 4850673"/>
              <a:gd name="connsiteX4" fmla="*/ 7381442 w 9154046"/>
              <a:gd name="connsiteY4" fmla="*/ 3543300 h 4850673"/>
              <a:gd name="connsiteX5" fmla="*/ 523124 w 9154046"/>
              <a:gd name="connsiteY5" fmla="*/ 3547023 h 4850673"/>
              <a:gd name="connsiteX6" fmla="*/ 523704 w 9154046"/>
              <a:gd name="connsiteY6" fmla="*/ 4850671 h 4850673"/>
              <a:gd name="connsiteX7" fmla="*/ 0 w 9154046"/>
              <a:gd name="connsiteY7" fmla="*/ 4847509 h 4850673"/>
              <a:gd name="connsiteX8" fmla="*/ 2382 w 9154046"/>
              <a:gd name="connsiteY8" fmla="*/ 0 h 4850673"/>
              <a:gd name="connsiteX0" fmla="*/ 2382 w 9282313"/>
              <a:gd name="connsiteY0" fmla="*/ 0 h 5171093"/>
              <a:gd name="connsiteX1" fmla="*/ 9149846 w 9282313"/>
              <a:gd name="connsiteY1" fmla="*/ 0 h 5171093"/>
              <a:gd name="connsiteX2" fmla="*/ 9149845 w 9282313"/>
              <a:gd name="connsiteY2" fmla="*/ 4813176 h 5171093"/>
              <a:gd name="connsiteX3" fmla="*/ 7384257 w 9282313"/>
              <a:gd name="connsiteY3" fmla="*/ 4821343 h 5171093"/>
              <a:gd name="connsiteX4" fmla="*/ 7381442 w 9282313"/>
              <a:gd name="connsiteY4" fmla="*/ 3543300 h 5171093"/>
              <a:gd name="connsiteX5" fmla="*/ 523124 w 9282313"/>
              <a:gd name="connsiteY5" fmla="*/ 3547023 h 5171093"/>
              <a:gd name="connsiteX6" fmla="*/ 523704 w 9282313"/>
              <a:gd name="connsiteY6" fmla="*/ 4850671 h 5171093"/>
              <a:gd name="connsiteX7" fmla="*/ 0 w 9282313"/>
              <a:gd name="connsiteY7" fmla="*/ 4847509 h 5171093"/>
              <a:gd name="connsiteX8" fmla="*/ 2382 w 9282313"/>
              <a:gd name="connsiteY8" fmla="*/ 0 h 5171093"/>
              <a:gd name="connsiteX0" fmla="*/ 2382 w 9282313"/>
              <a:gd name="connsiteY0" fmla="*/ 0 h 5168611"/>
              <a:gd name="connsiteX1" fmla="*/ 9149846 w 9282313"/>
              <a:gd name="connsiteY1" fmla="*/ 0 h 5168611"/>
              <a:gd name="connsiteX2" fmla="*/ 9149845 w 9282313"/>
              <a:gd name="connsiteY2" fmla="*/ 4813176 h 5168611"/>
              <a:gd name="connsiteX3" fmla="*/ 7384257 w 9282313"/>
              <a:gd name="connsiteY3" fmla="*/ 4813896 h 5168611"/>
              <a:gd name="connsiteX4" fmla="*/ 7381442 w 9282313"/>
              <a:gd name="connsiteY4" fmla="*/ 3543300 h 5168611"/>
              <a:gd name="connsiteX5" fmla="*/ 523124 w 9282313"/>
              <a:gd name="connsiteY5" fmla="*/ 3547023 h 5168611"/>
              <a:gd name="connsiteX6" fmla="*/ 523704 w 9282313"/>
              <a:gd name="connsiteY6" fmla="*/ 4850671 h 5168611"/>
              <a:gd name="connsiteX7" fmla="*/ 0 w 9282313"/>
              <a:gd name="connsiteY7" fmla="*/ 4847509 h 5168611"/>
              <a:gd name="connsiteX8" fmla="*/ 2382 w 9282313"/>
              <a:gd name="connsiteY8" fmla="*/ 0 h 5168611"/>
              <a:gd name="connsiteX0" fmla="*/ 2382 w 9153055"/>
              <a:gd name="connsiteY0" fmla="*/ 0 h 4850673"/>
              <a:gd name="connsiteX1" fmla="*/ 9149846 w 9153055"/>
              <a:gd name="connsiteY1" fmla="*/ 0 h 4850673"/>
              <a:gd name="connsiteX2" fmla="*/ 9149845 w 9153055"/>
              <a:gd name="connsiteY2" fmla="*/ 4813176 h 4850673"/>
              <a:gd name="connsiteX3" fmla="*/ 7384257 w 9153055"/>
              <a:gd name="connsiteY3" fmla="*/ 4813896 h 4850673"/>
              <a:gd name="connsiteX4" fmla="*/ 7381442 w 9153055"/>
              <a:gd name="connsiteY4" fmla="*/ 3543300 h 4850673"/>
              <a:gd name="connsiteX5" fmla="*/ 523124 w 9153055"/>
              <a:gd name="connsiteY5" fmla="*/ 3547023 h 4850673"/>
              <a:gd name="connsiteX6" fmla="*/ 523704 w 9153055"/>
              <a:gd name="connsiteY6" fmla="*/ 4850671 h 4850673"/>
              <a:gd name="connsiteX7" fmla="*/ 0 w 9153055"/>
              <a:gd name="connsiteY7" fmla="*/ 4847509 h 4850673"/>
              <a:gd name="connsiteX8" fmla="*/ 2382 w 9153055"/>
              <a:gd name="connsiteY8" fmla="*/ 0 h 4850673"/>
              <a:gd name="connsiteX0" fmla="*/ 2382 w 9153055"/>
              <a:gd name="connsiteY0" fmla="*/ 0 h 4850673"/>
              <a:gd name="connsiteX1" fmla="*/ 9149846 w 9153055"/>
              <a:gd name="connsiteY1" fmla="*/ 0 h 4850673"/>
              <a:gd name="connsiteX2" fmla="*/ 9149845 w 9153055"/>
              <a:gd name="connsiteY2" fmla="*/ 4813176 h 4850673"/>
              <a:gd name="connsiteX3" fmla="*/ 7384257 w 9153055"/>
              <a:gd name="connsiteY3" fmla="*/ 4813896 h 4850673"/>
              <a:gd name="connsiteX4" fmla="*/ 7381442 w 9153055"/>
              <a:gd name="connsiteY4" fmla="*/ 3543300 h 4850673"/>
              <a:gd name="connsiteX5" fmla="*/ 523124 w 9153055"/>
              <a:gd name="connsiteY5" fmla="*/ 3547023 h 4850673"/>
              <a:gd name="connsiteX6" fmla="*/ 523704 w 9153055"/>
              <a:gd name="connsiteY6" fmla="*/ 4850671 h 4850673"/>
              <a:gd name="connsiteX7" fmla="*/ 0 w 9153055"/>
              <a:gd name="connsiteY7" fmla="*/ 4847509 h 4850673"/>
              <a:gd name="connsiteX8" fmla="*/ 2382 w 9153055"/>
              <a:gd name="connsiteY8" fmla="*/ 0 h 4850673"/>
              <a:gd name="connsiteX0" fmla="*/ 2382 w 9153055"/>
              <a:gd name="connsiteY0" fmla="*/ 0 h 4847542"/>
              <a:gd name="connsiteX1" fmla="*/ 9149846 w 9153055"/>
              <a:gd name="connsiteY1" fmla="*/ 0 h 4847542"/>
              <a:gd name="connsiteX2" fmla="*/ 9149845 w 9153055"/>
              <a:gd name="connsiteY2" fmla="*/ 4813176 h 4847542"/>
              <a:gd name="connsiteX3" fmla="*/ 7384257 w 9153055"/>
              <a:gd name="connsiteY3" fmla="*/ 4813896 h 4847542"/>
              <a:gd name="connsiteX4" fmla="*/ 7381442 w 9153055"/>
              <a:gd name="connsiteY4" fmla="*/ 3543300 h 4847542"/>
              <a:gd name="connsiteX5" fmla="*/ 523124 w 9153055"/>
              <a:gd name="connsiteY5" fmla="*/ 3547023 h 4847542"/>
              <a:gd name="connsiteX6" fmla="*/ 517484 w 9153055"/>
              <a:gd name="connsiteY6" fmla="*/ 4825851 h 4847542"/>
              <a:gd name="connsiteX7" fmla="*/ 0 w 9153055"/>
              <a:gd name="connsiteY7" fmla="*/ 4847509 h 4847542"/>
              <a:gd name="connsiteX8" fmla="*/ 2382 w 9153055"/>
              <a:gd name="connsiteY8" fmla="*/ 0 h 4847542"/>
              <a:gd name="connsiteX0" fmla="*/ 2382 w 9153055"/>
              <a:gd name="connsiteY0" fmla="*/ 0 h 4835165"/>
              <a:gd name="connsiteX1" fmla="*/ 9149846 w 9153055"/>
              <a:gd name="connsiteY1" fmla="*/ 0 h 4835165"/>
              <a:gd name="connsiteX2" fmla="*/ 9149845 w 9153055"/>
              <a:gd name="connsiteY2" fmla="*/ 4813176 h 4835165"/>
              <a:gd name="connsiteX3" fmla="*/ 7384257 w 9153055"/>
              <a:gd name="connsiteY3" fmla="*/ 4813896 h 4835165"/>
              <a:gd name="connsiteX4" fmla="*/ 7381442 w 9153055"/>
              <a:gd name="connsiteY4" fmla="*/ 3543300 h 4835165"/>
              <a:gd name="connsiteX5" fmla="*/ 523124 w 9153055"/>
              <a:gd name="connsiteY5" fmla="*/ 3547023 h 4835165"/>
              <a:gd name="connsiteX6" fmla="*/ 517484 w 9153055"/>
              <a:gd name="connsiteY6" fmla="*/ 4825851 h 4835165"/>
              <a:gd name="connsiteX7" fmla="*/ 0 w 9153055"/>
              <a:gd name="connsiteY7" fmla="*/ 4835100 h 4835165"/>
              <a:gd name="connsiteX8" fmla="*/ 2382 w 9153055"/>
              <a:gd name="connsiteY8" fmla="*/ 0 h 4835165"/>
              <a:gd name="connsiteX0" fmla="*/ 2382 w 9153055"/>
              <a:gd name="connsiteY0" fmla="*/ 0 h 4835165"/>
              <a:gd name="connsiteX1" fmla="*/ 9149846 w 9153055"/>
              <a:gd name="connsiteY1" fmla="*/ 0 h 4835165"/>
              <a:gd name="connsiteX2" fmla="*/ 9149845 w 9153055"/>
              <a:gd name="connsiteY2" fmla="*/ 4813176 h 4835165"/>
              <a:gd name="connsiteX3" fmla="*/ 7384257 w 9153055"/>
              <a:gd name="connsiteY3" fmla="*/ 4813896 h 4835165"/>
              <a:gd name="connsiteX4" fmla="*/ 7381442 w 9153055"/>
              <a:gd name="connsiteY4" fmla="*/ 3543300 h 4835165"/>
              <a:gd name="connsiteX5" fmla="*/ 523124 w 9153055"/>
              <a:gd name="connsiteY5" fmla="*/ 3547023 h 4835165"/>
              <a:gd name="connsiteX6" fmla="*/ 517484 w 9153055"/>
              <a:gd name="connsiteY6" fmla="*/ 4825851 h 4835165"/>
              <a:gd name="connsiteX7" fmla="*/ 0 w 9153055"/>
              <a:gd name="connsiteY7" fmla="*/ 4835100 h 4835165"/>
              <a:gd name="connsiteX8" fmla="*/ 2382 w 9153055"/>
              <a:gd name="connsiteY8" fmla="*/ 0 h 4835165"/>
              <a:gd name="connsiteX0" fmla="*/ 0 w 9150673"/>
              <a:gd name="connsiteY0" fmla="*/ 0 h 4825853"/>
              <a:gd name="connsiteX1" fmla="*/ 9147464 w 9150673"/>
              <a:gd name="connsiteY1" fmla="*/ 0 h 4825853"/>
              <a:gd name="connsiteX2" fmla="*/ 9147463 w 9150673"/>
              <a:gd name="connsiteY2" fmla="*/ 4813176 h 4825853"/>
              <a:gd name="connsiteX3" fmla="*/ 7381875 w 9150673"/>
              <a:gd name="connsiteY3" fmla="*/ 4813896 h 4825853"/>
              <a:gd name="connsiteX4" fmla="*/ 7379060 w 9150673"/>
              <a:gd name="connsiteY4" fmla="*/ 3543300 h 4825853"/>
              <a:gd name="connsiteX5" fmla="*/ 520742 w 9150673"/>
              <a:gd name="connsiteY5" fmla="*/ 3547023 h 4825853"/>
              <a:gd name="connsiteX6" fmla="*/ 515102 w 9150673"/>
              <a:gd name="connsiteY6" fmla="*/ 4825851 h 4825853"/>
              <a:gd name="connsiteX7" fmla="*/ 2770 w 9150673"/>
              <a:gd name="connsiteY7" fmla="*/ 4817115 h 4825853"/>
              <a:gd name="connsiteX8" fmla="*/ 0 w 9150673"/>
              <a:gd name="connsiteY8" fmla="*/ 0 h 4825853"/>
              <a:gd name="connsiteX0" fmla="*/ 0 w 9150673"/>
              <a:gd name="connsiteY0" fmla="*/ 0 h 4818145"/>
              <a:gd name="connsiteX1" fmla="*/ 9147464 w 9150673"/>
              <a:gd name="connsiteY1" fmla="*/ 0 h 4818145"/>
              <a:gd name="connsiteX2" fmla="*/ 9147463 w 9150673"/>
              <a:gd name="connsiteY2" fmla="*/ 4813176 h 4818145"/>
              <a:gd name="connsiteX3" fmla="*/ 7381875 w 9150673"/>
              <a:gd name="connsiteY3" fmla="*/ 4813896 h 4818145"/>
              <a:gd name="connsiteX4" fmla="*/ 7379060 w 9150673"/>
              <a:gd name="connsiteY4" fmla="*/ 3543300 h 4818145"/>
              <a:gd name="connsiteX5" fmla="*/ 520742 w 9150673"/>
              <a:gd name="connsiteY5" fmla="*/ 3547023 h 4818145"/>
              <a:gd name="connsiteX6" fmla="*/ 515102 w 9150673"/>
              <a:gd name="connsiteY6" fmla="*/ 4818143 h 4818145"/>
              <a:gd name="connsiteX7" fmla="*/ 2770 w 9150673"/>
              <a:gd name="connsiteY7" fmla="*/ 4817115 h 4818145"/>
              <a:gd name="connsiteX8" fmla="*/ 0 w 9150673"/>
              <a:gd name="connsiteY8" fmla="*/ 0 h 48181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9150673" h="4818145">
                <a:moveTo>
                  <a:pt x="0" y="0"/>
                </a:moveTo>
                <a:lnTo>
                  <a:pt x="9147464" y="0"/>
                </a:lnTo>
                <a:cubicBezTo>
                  <a:pt x="9154968" y="4079"/>
                  <a:pt x="9146880" y="4807581"/>
                  <a:pt x="9147463" y="4813176"/>
                </a:cubicBezTo>
                <a:cubicBezTo>
                  <a:pt x="9148046" y="4818771"/>
                  <a:pt x="7385663" y="4807873"/>
                  <a:pt x="7381875" y="4813896"/>
                </a:cubicBezTo>
                <a:cubicBezTo>
                  <a:pt x="7378087" y="4819919"/>
                  <a:pt x="7380515" y="3538511"/>
                  <a:pt x="7379060" y="3543300"/>
                </a:cubicBezTo>
                <a:cubicBezTo>
                  <a:pt x="7377605" y="3548089"/>
                  <a:pt x="2806848" y="3545782"/>
                  <a:pt x="520742" y="3547023"/>
                </a:cubicBezTo>
                <a:cubicBezTo>
                  <a:pt x="519025" y="3777370"/>
                  <a:pt x="515915" y="4819927"/>
                  <a:pt x="515102" y="4818143"/>
                </a:cubicBezTo>
                <a:cubicBezTo>
                  <a:pt x="514289" y="4816359"/>
                  <a:pt x="257002" y="4818169"/>
                  <a:pt x="2770" y="4817115"/>
                </a:cubicBezTo>
                <a:cubicBezTo>
                  <a:pt x="1847" y="3211410"/>
                  <a:pt x="923" y="1605705"/>
                  <a:pt x="0" y="0"/>
                </a:cubicBezTo>
                <a:close/>
              </a:path>
            </a:pathLst>
          </a:custGeom>
          <a:noFill/>
          <a:ln w="9525" algn="ctr">
            <a:noFill/>
            <a:miter lim="800000"/>
            <a:headEnd/>
            <a:tailEnd/>
          </a:ln>
        </p:spPr>
        <p:txBody>
          <a:bodyPr/>
          <a:lstStyle>
            <a:lvl1pPr>
              <a:defRPr sz="2133"/>
            </a:lvl1pPr>
          </a:lstStyle>
          <a:p>
            <a:r>
              <a:rPr lang="en-US"/>
              <a:t>Click icon to add picture</a:t>
            </a:r>
            <a:endParaRPr lang="en-GB" dirty="0"/>
          </a:p>
        </p:txBody>
      </p:sp>
      <p:sp>
        <p:nvSpPr>
          <p:cNvPr id="28" name="Rectangle 2"/>
          <p:cNvSpPr>
            <a:spLocks noGrp="1" noChangeArrowheads="1"/>
          </p:cNvSpPr>
          <p:nvPr userDrawn="1">
            <p:ph type="ctrTitle"/>
          </p:nvPr>
        </p:nvSpPr>
        <p:spPr>
          <a:xfrm>
            <a:off x="1837043" y="4027623"/>
            <a:ext cx="5281307" cy="835200"/>
          </a:xfrm>
          <a:noFill/>
        </p:spPr>
        <p:txBody>
          <a:bodyPr lIns="0" tIns="0" rIns="0" anchor="ctr" anchorCtr="0"/>
          <a:lstStyle>
            <a:lvl1pPr algn="l" defTabSz="1219170" rtl="0" eaLnBrk="1" latinLnBrk="0" hangingPunct="1">
              <a:lnSpc>
                <a:spcPct val="100000"/>
              </a:lnSpc>
              <a:spcBef>
                <a:spcPct val="0"/>
              </a:spcBef>
              <a:buNone/>
              <a:defRPr lang="en-GB" sz="2400" b="0" kern="1200" cap="none" spc="0" baseline="0" dirty="0">
                <a:solidFill>
                  <a:schemeClr val="tx1"/>
                </a:solidFill>
                <a:latin typeface="+mj-lt"/>
                <a:ea typeface="+mj-ea"/>
                <a:cs typeface="Arial" pitchFamily="34" charset="0"/>
              </a:defRPr>
            </a:lvl1pPr>
          </a:lstStyle>
          <a:p>
            <a:r>
              <a:rPr lang="en-US"/>
              <a:t>Click to edit Master title style</a:t>
            </a:r>
            <a:endParaRPr lang="en-GB" dirty="0"/>
          </a:p>
        </p:txBody>
      </p:sp>
      <p:sp>
        <p:nvSpPr>
          <p:cNvPr id="29" name="Rectangle 3"/>
          <p:cNvSpPr>
            <a:spLocks noGrp="1" noChangeArrowheads="1"/>
          </p:cNvSpPr>
          <p:nvPr userDrawn="1">
            <p:ph type="subTitle" idx="1"/>
          </p:nvPr>
        </p:nvSpPr>
        <p:spPr>
          <a:xfrm>
            <a:off x="1837043" y="5096740"/>
            <a:ext cx="5281307" cy="365979"/>
          </a:xfrm>
        </p:spPr>
        <p:txBody>
          <a:bodyPr anchor="b" anchorCtr="0"/>
          <a:lstStyle>
            <a:lvl1pPr marL="0" indent="0" algn="l" defTabSz="357708" rtl="0" eaLnBrk="1" latinLnBrk="0" hangingPunct="1">
              <a:lnSpc>
                <a:spcPct val="90000"/>
              </a:lnSpc>
              <a:spcBef>
                <a:spcPct val="0"/>
              </a:spcBef>
              <a:spcAft>
                <a:spcPts val="0"/>
              </a:spcAft>
              <a:buClr>
                <a:schemeClr val="accent2"/>
              </a:buClr>
              <a:buSzPct val="85000"/>
              <a:buFont typeface="Wingdings" pitchFamily="2" charset="2"/>
              <a:buNone/>
              <a:defRPr lang="en-GB" sz="1400" kern="1200" baseline="0" dirty="0">
                <a:solidFill>
                  <a:schemeClr val="tx1"/>
                </a:solidFill>
                <a:latin typeface="+mn-lt"/>
                <a:ea typeface="+mn-ea"/>
                <a:cs typeface="Arial" pitchFamily="34" charset="0"/>
              </a:defRPr>
            </a:lvl1pPr>
          </a:lstStyle>
          <a:p>
            <a:r>
              <a:rPr lang="en-US"/>
              <a:t>Click to edit Master subtitle style</a:t>
            </a:r>
            <a:endParaRPr lang="en-GB" dirty="0"/>
          </a:p>
        </p:txBody>
      </p:sp>
      <p:sp>
        <p:nvSpPr>
          <p:cNvPr id="32" name="Text Placeholder 31"/>
          <p:cNvSpPr>
            <a:spLocks noGrp="1"/>
          </p:cNvSpPr>
          <p:nvPr userDrawn="1">
            <p:ph type="body" sz="quarter" idx="10" hasCustomPrompt="1"/>
          </p:nvPr>
        </p:nvSpPr>
        <p:spPr>
          <a:xfrm>
            <a:off x="1837043" y="5636735"/>
            <a:ext cx="5281307" cy="237600"/>
          </a:xfrm>
        </p:spPr>
        <p:txBody>
          <a:bodyPr anchor="t" anchorCtr="0"/>
          <a:lstStyle>
            <a:lvl1pPr>
              <a:buNone/>
              <a:defRPr lang="en-GB" sz="1400" kern="1200" baseline="0" dirty="0">
                <a:solidFill>
                  <a:schemeClr val="tx1"/>
                </a:solidFill>
                <a:latin typeface="+mj-lt"/>
                <a:ea typeface="+mn-ea"/>
                <a:cs typeface="+mn-cs"/>
              </a:defRPr>
            </a:lvl1pPr>
          </a:lstStyle>
          <a:p>
            <a:pPr marL="0" lvl="0" indent="0" algn="l" defTabSz="357708" rtl="0" eaLnBrk="1" latinLnBrk="0" hangingPunct="1">
              <a:lnSpc>
                <a:spcPct val="100000"/>
              </a:lnSpc>
              <a:spcBef>
                <a:spcPts val="0"/>
              </a:spcBef>
              <a:spcAft>
                <a:spcPts val="800"/>
              </a:spcAft>
              <a:buClr>
                <a:schemeClr val="accent2"/>
              </a:buClr>
              <a:buSzPct val="85000"/>
              <a:buFont typeface="Wingdings" pitchFamily="2" charset="2"/>
              <a:buNone/>
            </a:pPr>
            <a:r>
              <a:rPr lang="en-GB" dirty="0"/>
              <a:t>Click to insert Author’s Name</a:t>
            </a:r>
          </a:p>
        </p:txBody>
      </p:sp>
      <p:sp>
        <p:nvSpPr>
          <p:cNvPr id="33" name="Text Placeholder 31"/>
          <p:cNvSpPr>
            <a:spLocks noGrp="1"/>
          </p:cNvSpPr>
          <p:nvPr userDrawn="1">
            <p:ph type="body" sz="quarter" idx="11" hasCustomPrompt="1"/>
          </p:nvPr>
        </p:nvSpPr>
        <p:spPr>
          <a:xfrm>
            <a:off x="1837043" y="5892934"/>
            <a:ext cx="5281307" cy="237600"/>
          </a:xfrm>
        </p:spPr>
        <p:txBody>
          <a:bodyPr anchor="t" anchorCtr="0"/>
          <a:lstStyle>
            <a:lvl1pPr>
              <a:buNone/>
              <a:defRPr lang="en-GB" sz="1400" kern="1200" baseline="0" dirty="0">
                <a:solidFill>
                  <a:schemeClr val="tx1"/>
                </a:solidFill>
                <a:latin typeface="+mn-lt"/>
                <a:ea typeface="+mn-ea"/>
                <a:cs typeface="+mn-cs"/>
              </a:defRPr>
            </a:lvl1pPr>
          </a:lstStyle>
          <a:p>
            <a:pPr marL="0" lvl="0" indent="0" algn="l" defTabSz="357708" rtl="0" eaLnBrk="1" latinLnBrk="0" hangingPunct="1">
              <a:lnSpc>
                <a:spcPct val="100000"/>
              </a:lnSpc>
              <a:spcBef>
                <a:spcPts val="0"/>
              </a:spcBef>
              <a:spcAft>
                <a:spcPts val="800"/>
              </a:spcAft>
              <a:buClr>
                <a:schemeClr val="accent2"/>
              </a:buClr>
              <a:buSzPct val="85000"/>
              <a:buFont typeface="Wingdings" pitchFamily="2" charset="2"/>
              <a:buNone/>
            </a:pPr>
            <a:r>
              <a:rPr lang="en-GB" dirty="0"/>
              <a:t>Click to insert Role in Organisation</a:t>
            </a:r>
          </a:p>
        </p:txBody>
      </p:sp>
      <p:sp>
        <p:nvSpPr>
          <p:cNvPr id="98" name="Text Box 11" descr="&lt;COMPANY_NAME&gt;" title="&lt;COMPANY_NAME&gt;"/>
          <p:cNvSpPr txBox="1">
            <a:spLocks noChangeArrowheads="1"/>
          </p:cNvSpPr>
          <p:nvPr userDrawn="1"/>
        </p:nvSpPr>
        <p:spPr bwMode="auto">
          <a:xfrm>
            <a:off x="507889" y="6478119"/>
            <a:ext cx="2285554" cy="237744"/>
          </a:xfrm>
          <a:prstGeom prst="rect">
            <a:avLst/>
          </a:prstGeom>
          <a:noFill/>
          <a:ln w="9525" algn="ctr">
            <a:noFill/>
            <a:miter lim="800000"/>
            <a:headEnd/>
            <a:tailEnd/>
          </a:ln>
          <a:effectLst/>
        </p:spPr>
        <p:txBody>
          <a:bodyPr wrap="none" lIns="0" tIns="0" rIns="0" anchor="t" anchorCtr="0">
            <a:no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800" dirty="0">
                <a:solidFill>
                  <a:schemeClr val="tx1"/>
                </a:solidFill>
                <a:latin typeface="+mn-lt"/>
                <a:cs typeface="Arial" pitchFamily="34" charset="0"/>
              </a:rPr>
              <a:t>Copyright of Shell Taranaki Limited</a:t>
            </a:r>
          </a:p>
          <a:p>
            <a:pPr>
              <a:defRPr/>
            </a:pPr>
            <a:endParaRPr lang="en-GB" sz="800" dirty="0">
              <a:solidFill>
                <a:schemeClr val="tx1"/>
              </a:solidFill>
              <a:latin typeface="+mn-lt"/>
              <a:cs typeface="Arial" pitchFamily="34" charset="0"/>
            </a:endParaRPr>
          </a:p>
        </p:txBody>
      </p:sp>
      <p:sp>
        <p:nvSpPr>
          <p:cNvPr id="99" name="Rectangle 6" descr="Rectangle 6"/>
          <p:cNvSpPr>
            <a:spLocks noGrp="1" noChangeArrowheads="1"/>
          </p:cNvSpPr>
          <p:nvPr>
            <p:ph type="sldNum" sz="quarter" idx="4"/>
          </p:nvPr>
        </p:nvSpPr>
        <p:spPr bwMode="auto">
          <a:xfrm>
            <a:off x="8377584" y="6478119"/>
            <a:ext cx="266673" cy="237744"/>
          </a:xfrm>
          <a:prstGeom prst="rect">
            <a:avLst/>
          </a:prstGeom>
          <a:noFill/>
          <a:ln w="9525">
            <a:noFill/>
            <a:miter lim="800000"/>
            <a:headEnd/>
            <a:tailEnd/>
          </a:ln>
          <a:effectLst/>
        </p:spPr>
        <p:txBody>
          <a:bodyPr vert="horz" wrap="none" lIns="0" tIns="0" rIns="0" bIns="45720" numCol="1" anchor="t" anchorCtr="0" compatLnSpc="1">
            <a:prstTxWarp prst="textNoShape">
              <a:avLst/>
            </a:prstTxWarp>
          </a:bodyPr>
          <a:lstStyle>
            <a:lvl1pPr algn="r">
              <a:defRPr sz="800">
                <a:solidFill>
                  <a:schemeClr val="tx1"/>
                </a:solidFill>
                <a:latin typeface="+mn-lt"/>
                <a:cs typeface="Arial" pitchFamily="34" charset="0"/>
              </a:defRPr>
            </a:lvl1pPr>
          </a:lstStyle>
          <a:p>
            <a:fld id="{D32BAE6A-B452-4007-8177-56DD051636F9}" type="slidenum">
              <a:rPr lang="en-GB" smtClean="0"/>
              <a:pPr/>
              <a:t>‹#›</a:t>
            </a:fld>
            <a:endParaRPr lang="en-GB" dirty="0"/>
          </a:p>
        </p:txBody>
      </p:sp>
      <p:sp>
        <p:nvSpPr>
          <p:cNvPr id="100" name="Rectangle 4" descr="Rectangle 4"/>
          <p:cNvSpPr>
            <a:spLocks noGrp="1" noChangeArrowheads="1"/>
          </p:cNvSpPr>
          <p:nvPr>
            <p:ph type="dt" sz="half" idx="2"/>
          </p:nvPr>
        </p:nvSpPr>
        <p:spPr bwMode="auto">
          <a:xfrm>
            <a:off x="7203687" y="6478119"/>
            <a:ext cx="1080000" cy="237744"/>
          </a:xfrm>
          <a:prstGeom prst="rect">
            <a:avLst/>
          </a:prstGeom>
          <a:noFill/>
          <a:ln w="9525">
            <a:noFill/>
            <a:miter lim="800000"/>
            <a:headEnd/>
            <a:tailEnd/>
          </a:ln>
          <a:effectLst/>
        </p:spPr>
        <p:txBody>
          <a:bodyPr vert="horz" wrap="none" lIns="0" tIns="0" rIns="0" bIns="45720" numCol="1" anchor="t" anchorCtr="0" compatLnSpc="1">
            <a:prstTxWarp prst="textNoShape">
              <a:avLst/>
            </a:prstTxWarp>
          </a:bodyPr>
          <a:lstStyle>
            <a:lvl1pPr algn="ctr">
              <a:defRPr sz="800">
                <a:solidFill>
                  <a:schemeClr val="tx1"/>
                </a:solidFill>
                <a:latin typeface="+mn-lt"/>
                <a:cs typeface="Arial" pitchFamily="34" charset="0"/>
              </a:defRPr>
            </a:lvl1pPr>
          </a:lstStyle>
          <a:p>
            <a:r>
              <a:rPr lang="en-GB" dirty="0"/>
              <a:t>Date Month 2016</a:t>
            </a:r>
          </a:p>
        </p:txBody>
      </p:sp>
      <p:sp>
        <p:nvSpPr>
          <p:cNvPr id="101" name="Rectangle 5"/>
          <p:cNvSpPr>
            <a:spLocks noGrp="1" noChangeArrowheads="1"/>
          </p:cNvSpPr>
          <p:nvPr>
            <p:ph type="ftr" sz="quarter" idx="3"/>
          </p:nvPr>
        </p:nvSpPr>
        <p:spPr bwMode="auto">
          <a:xfrm>
            <a:off x="2923673" y="6478119"/>
            <a:ext cx="3300663" cy="237744"/>
          </a:xfrm>
          <a:prstGeom prst="rect">
            <a:avLst/>
          </a:prstGeom>
          <a:noFill/>
          <a:ln w="9525">
            <a:noFill/>
            <a:miter lim="800000"/>
            <a:headEnd/>
            <a:tailEnd/>
          </a:ln>
          <a:effectLst/>
        </p:spPr>
        <p:txBody>
          <a:bodyPr vert="horz" wrap="square" lIns="0" tIns="0" rIns="0" bIns="45720" numCol="1" anchor="t" anchorCtr="0" compatLnSpc="1">
            <a:prstTxWarp prst="textNoShape">
              <a:avLst/>
            </a:prstTxWarp>
          </a:bodyPr>
          <a:lstStyle>
            <a:lvl1pPr algn="ctr">
              <a:defRPr sz="800">
                <a:solidFill>
                  <a:schemeClr val="tx1"/>
                </a:solidFill>
                <a:latin typeface="+mn-lt"/>
                <a:cs typeface="Arial" pitchFamily="34" charset="0"/>
              </a:defRPr>
            </a:lvl1pPr>
          </a:lstStyle>
          <a:p>
            <a:pPr>
              <a:defRPr/>
            </a:pPr>
            <a:r>
              <a:rPr lang="en-GB" dirty="0"/>
              <a:t>Footer</a:t>
            </a:r>
          </a:p>
        </p:txBody>
      </p:sp>
      <p:sp>
        <p:nvSpPr>
          <p:cNvPr id="16" name="TextBox 15" descr="CONFIDENTIAL_TAG_0xFFEE"/>
          <p:cNvSpPr txBox="1"/>
          <p:nvPr userDrawn="1"/>
        </p:nvSpPr>
        <p:spPr bwMode="auto">
          <a:xfrm>
            <a:off x="6156796" y="6480471"/>
            <a:ext cx="1079500" cy="169277"/>
          </a:xfrm>
          <a:prstGeom prst="rect">
            <a:avLst/>
          </a:prstGeom>
          <a:noFill/>
          <a:ln w="9525" algn="ctr">
            <a:noFill/>
            <a:miter lim="800000"/>
            <a:headEnd/>
            <a:tailEnd/>
          </a:ln>
          <a:effectLst>
            <a:glow>
              <a:srgbClr val="000000"/>
            </a:glow>
          </a:effectLst>
        </p:spPr>
        <p:txBody>
          <a:bodyPr vert="horz" wrap="square" lIns="0" tIns="0" rIns="0" bIns="45720" numCol="1" rtlCol="0" anchor="t" anchorCtr="0" compatLnSpc="1">
            <a:prstTxWarp prst="textNoShape">
              <a:avLst/>
            </a:prstTxWarp>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dirty="0">
                <a:ln>
                  <a:noFill/>
                </a:ln>
                <a:solidFill>
                  <a:schemeClr val="accent2"/>
                </a:solidFill>
                <a:effectLst/>
                <a:uLnTx/>
                <a:uFillTx/>
                <a:latin typeface="Futura Medium" pitchFamily="2" charset="0"/>
                <a:ea typeface="+mn-ea"/>
                <a:cs typeface="+mn-cs"/>
              </a:rPr>
              <a:t>RESTRICTED</a:t>
            </a:r>
          </a:p>
        </p:txBody>
      </p:sp>
    </p:spTree>
    <p:extLst>
      <p:ext uri="{BB962C8B-B14F-4D97-AF65-F5344CB8AC3E}">
        <p14:creationId xmlns:p14="http://schemas.microsoft.com/office/powerpoint/2010/main" val="3755712602"/>
      </p:ext>
    </p:extLst>
  </p:cSld>
  <p:clrMapOvr>
    <a:masterClrMapping/>
  </p:clrMapOvr>
  <p:transition/>
  <p:extLst mod="1">
    <p:ext uri="{DCECCB84-F9BA-43D5-87BE-67443E8EF086}">
      <p15:sldGuideLst xmlns:p15="http://schemas.microsoft.com/office/powerpoint/2012/main">
        <p15:guide id="1" orient="horz" pos="2568" userDrawn="1">
          <p15:clr>
            <a:srgbClr val="FBAE40"/>
          </p15:clr>
        </p15:guide>
        <p15:guide id="4" pos="4484" userDrawn="1">
          <p15:clr>
            <a:srgbClr val="FBAE40"/>
          </p15:clr>
        </p15:guide>
        <p15:guide id="5" orient="horz" pos="2260" userDrawn="1">
          <p15:clr>
            <a:srgbClr val="FBAE40"/>
          </p15:clr>
        </p15:guide>
        <p15:guide id="6" orient="horz" pos="2999" userDrawn="1">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Title Slide - Option 4">
    <p:spTree>
      <p:nvGrpSpPr>
        <p:cNvPr id="1" name=""/>
        <p:cNvGrpSpPr/>
        <p:nvPr/>
      </p:nvGrpSpPr>
      <p:grpSpPr>
        <a:xfrm>
          <a:off x="0" y="0"/>
          <a:ext cx="0" cy="0"/>
          <a:chOff x="0" y="0"/>
          <a:chExt cx="0" cy="0"/>
        </a:xfrm>
      </p:grpSpPr>
      <p:grpSp>
        <p:nvGrpSpPr>
          <p:cNvPr id="4" name="Group 3"/>
          <p:cNvGrpSpPr/>
          <p:nvPr userDrawn="1"/>
        </p:nvGrpSpPr>
        <p:grpSpPr>
          <a:xfrm>
            <a:off x="400915" y="3554413"/>
            <a:ext cx="6968260" cy="2797175"/>
            <a:chOff x="400915" y="3554413"/>
            <a:chExt cx="6968260" cy="2797175"/>
          </a:xfrm>
        </p:grpSpPr>
        <p:sp>
          <p:nvSpPr>
            <p:cNvPr id="102" name="Rectangle 101"/>
            <p:cNvSpPr/>
            <p:nvPr userDrawn="1"/>
          </p:nvSpPr>
          <p:spPr bwMode="gray">
            <a:xfrm>
              <a:off x="504824" y="3554413"/>
              <a:ext cx="6864351" cy="2797175"/>
            </a:xfrm>
            <a:prstGeom prst="rect">
              <a:avLst/>
            </a:prstGeom>
            <a:solidFill>
              <a:srgbClr val="FFFFFF"/>
            </a:solidFill>
            <a:ln w="3175">
              <a:noFill/>
            </a:ln>
          </p:spPr>
          <p:style>
            <a:lnRef idx="2">
              <a:schemeClr val="dk1"/>
            </a:lnRef>
            <a:fillRef idx="1">
              <a:schemeClr val="lt1"/>
            </a:fillRef>
            <a:effectRef idx="0">
              <a:schemeClr val="dk1"/>
            </a:effectRef>
            <a:fontRef idx="minor">
              <a:schemeClr val="dk1"/>
            </a:fontRef>
          </p:style>
          <p:txBody>
            <a:bodyPr rtlCol="0" anchor="ctr"/>
            <a:lstStyle/>
            <a:p>
              <a:pPr algn="ctr"/>
              <a:endParaRPr lang="en-GB" dirty="0"/>
            </a:p>
          </p:txBody>
        </p:sp>
        <p:sp>
          <p:nvSpPr>
            <p:cNvPr id="103" name="Rectangle 102" descr="&lt;Shell Yellow Bar&gt;" title="&lt;Shell Yellow Bar&gt;"/>
            <p:cNvSpPr/>
            <p:nvPr userDrawn="1"/>
          </p:nvSpPr>
          <p:spPr bwMode="gray">
            <a:xfrm>
              <a:off x="1832301" y="3829099"/>
              <a:ext cx="1269984" cy="76200"/>
            </a:xfrm>
            <a:prstGeom prst="rect">
              <a:avLst/>
            </a:prstGeom>
            <a:solidFill>
              <a:schemeClr val="accent1"/>
            </a:solidFill>
            <a:ln>
              <a:noFill/>
            </a:ln>
          </p:spPr>
          <p:style>
            <a:lnRef idx="2">
              <a:schemeClr val="dk1"/>
            </a:lnRef>
            <a:fillRef idx="1">
              <a:schemeClr val="lt1"/>
            </a:fillRef>
            <a:effectRef idx="0">
              <a:schemeClr val="dk1"/>
            </a:effectRef>
            <a:fontRef idx="minor">
              <a:schemeClr val="dk1"/>
            </a:fontRef>
          </p:style>
          <p:txBody>
            <a:bodyPr rtlCol="0" anchor="ctr"/>
            <a:lstStyle/>
            <a:p>
              <a:pPr algn="ctr"/>
              <a:endParaRPr lang="en-GB" dirty="0">
                <a:solidFill>
                  <a:schemeClr val="tx1"/>
                </a:solidFill>
              </a:endParaRPr>
            </a:p>
          </p:txBody>
        </p:sp>
        <p:pic>
          <p:nvPicPr>
            <p:cNvPr id="104" name="Picture 103" descr="PECTEN.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bwMode="gray">
            <a:xfrm>
              <a:off x="400915" y="3688499"/>
              <a:ext cx="1465237" cy="1465237"/>
            </a:xfrm>
            <a:prstGeom prst="rect">
              <a:avLst/>
            </a:prstGeom>
          </p:spPr>
        </p:pic>
      </p:grpSp>
      <p:sp>
        <p:nvSpPr>
          <p:cNvPr id="98" name="Picture Placeholder 2"/>
          <p:cNvSpPr>
            <a:spLocks noGrp="1"/>
          </p:cNvSpPr>
          <p:nvPr userDrawn="1">
            <p:ph type="pic" sz="quarter" idx="14"/>
          </p:nvPr>
        </p:nvSpPr>
        <p:spPr bwMode="auto">
          <a:xfrm>
            <a:off x="0" y="0"/>
            <a:ext cx="9162565" cy="6857999"/>
          </a:xfrm>
          <a:custGeom>
            <a:avLst/>
            <a:gdLst>
              <a:gd name="connsiteX0" fmla="*/ 0 w 12194723"/>
              <a:gd name="connsiteY0" fmla="*/ 0 h 6857999"/>
              <a:gd name="connsiteX1" fmla="*/ 12194723 w 12194723"/>
              <a:gd name="connsiteY1" fmla="*/ 0 h 6857999"/>
              <a:gd name="connsiteX2" fmla="*/ 12194723 w 12194723"/>
              <a:gd name="connsiteY2" fmla="*/ 6857999 h 6857999"/>
              <a:gd name="connsiteX3" fmla="*/ 0 w 12194723"/>
              <a:gd name="connsiteY3" fmla="*/ 6857999 h 6857999"/>
              <a:gd name="connsiteX4" fmla="*/ 0 w 12194723"/>
              <a:gd name="connsiteY4" fmla="*/ 0 h 6857999"/>
              <a:gd name="connsiteX5" fmla="*/ 763913 w 12194723"/>
              <a:gd name="connsiteY5" fmla="*/ 763913 h 6857999"/>
              <a:gd name="connsiteX6" fmla="*/ 763913 w 12194723"/>
              <a:gd name="connsiteY6" fmla="*/ 6094086 h 6857999"/>
              <a:gd name="connsiteX7" fmla="*/ 11430810 w 12194723"/>
              <a:gd name="connsiteY7" fmla="*/ 6094086 h 6857999"/>
              <a:gd name="connsiteX8" fmla="*/ 11430810 w 12194723"/>
              <a:gd name="connsiteY8" fmla="*/ 763913 h 6857999"/>
              <a:gd name="connsiteX9" fmla="*/ 763913 w 12194723"/>
              <a:gd name="connsiteY9" fmla="*/ 763913 h 6857999"/>
              <a:gd name="connsiteX0" fmla="*/ 0 w 12194723"/>
              <a:gd name="connsiteY0" fmla="*/ 0 h 6857999"/>
              <a:gd name="connsiteX1" fmla="*/ 12194723 w 12194723"/>
              <a:gd name="connsiteY1" fmla="*/ 0 h 6857999"/>
              <a:gd name="connsiteX2" fmla="*/ 12194723 w 12194723"/>
              <a:gd name="connsiteY2" fmla="*/ 6857999 h 6857999"/>
              <a:gd name="connsiteX3" fmla="*/ 0 w 12194723"/>
              <a:gd name="connsiteY3" fmla="*/ 6857999 h 6857999"/>
              <a:gd name="connsiteX4" fmla="*/ 0 w 12194723"/>
              <a:gd name="connsiteY4" fmla="*/ 0 h 6857999"/>
              <a:gd name="connsiteX5" fmla="*/ 753155 w 12194723"/>
              <a:gd name="connsiteY5" fmla="*/ 3560901 h 6857999"/>
              <a:gd name="connsiteX6" fmla="*/ 763913 w 12194723"/>
              <a:gd name="connsiteY6" fmla="*/ 6094086 h 6857999"/>
              <a:gd name="connsiteX7" fmla="*/ 11430810 w 12194723"/>
              <a:gd name="connsiteY7" fmla="*/ 6094086 h 6857999"/>
              <a:gd name="connsiteX8" fmla="*/ 11430810 w 12194723"/>
              <a:gd name="connsiteY8" fmla="*/ 763913 h 6857999"/>
              <a:gd name="connsiteX9" fmla="*/ 753155 w 12194723"/>
              <a:gd name="connsiteY9" fmla="*/ 3560901 h 6857999"/>
              <a:gd name="connsiteX0" fmla="*/ 0 w 12194723"/>
              <a:gd name="connsiteY0" fmla="*/ 0 h 6857999"/>
              <a:gd name="connsiteX1" fmla="*/ 12194723 w 12194723"/>
              <a:gd name="connsiteY1" fmla="*/ 0 h 6857999"/>
              <a:gd name="connsiteX2" fmla="*/ 12194723 w 12194723"/>
              <a:gd name="connsiteY2" fmla="*/ 6857999 h 6857999"/>
              <a:gd name="connsiteX3" fmla="*/ 0 w 12194723"/>
              <a:gd name="connsiteY3" fmla="*/ 6857999 h 6857999"/>
              <a:gd name="connsiteX4" fmla="*/ 0 w 12194723"/>
              <a:gd name="connsiteY4" fmla="*/ 0 h 6857999"/>
              <a:gd name="connsiteX5" fmla="*/ 753155 w 12194723"/>
              <a:gd name="connsiteY5" fmla="*/ 3560901 h 6857999"/>
              <a:gd name="connsiteX6" fmla="*/ 763913 w 12194723"/>
              <a:gd name="connsiteY6" fmla="*/ 6094086 h 6857999"/>
              <a:gd name="connsiteX7" fmla="*/ 11430810 w 12194723"/>
              <a:gd name="connsiteY7" fmla="*/ 6094086 h 6857999"/>
              <a:gd name="connsiteX8" fmla="*/ 7622603 w 12194723"/>
              <a:gd name="connsiteY8" fmla="*/ 3560901 h 6857999"/>
              <a:gd name="connsiteX9" fmla="*/ 753155 w 12194723"/>
              <a:gd name="connsiteY9" fmla="*/ 3560901 h 6857999"/>
              <a:gd name="connsiteX0" fmla="*/ 0 w 12194723"/>
              <a:gd name="connsiteY0" fmla="*/ 0 h 6857999"/>
              <a:gd name="connsiteX1" fmla="*/ 12194723 w 12194723"/>
              <a:gd name="connsiteY1" fmla="*/ 0 h 6857999"/>
              <a:gd name="connsiteX2" fmla="*/ 12194723 w 12194723"/>
              <a:gd name="connsiteY2" fmla="*/ 6857999 h 6857999"/>
              <a:gd name="connsiteX3" fmla="*/ 0 w 12194723"/>
              <a:gd name="connsiteY3" fmla="*/ 6857999 h 6857999"/>
              <a:gd name="connsiteX4" fmla="*/ 0 w 12194723"/>
              <a:gd name="connsiteY4" fmla="*/ 0 h 6857999"/>
              <a:gd name="connsiteX5" fmla="*/ 753155 w 12194723"/>
              <a:gd name="connsiteY5" fmla="*/ 3560901 h 6857999"/>
              <a:gd name="connsiteX6" fmla="*/ 763913 w 12194723"/>
              <a:gd name="connsiteY6" fmla="*/ 6094086 h 6857999"/>
              <a:gd name="connsiteX7" fmla="*/ 7697906 w 12194723"/>
              <a:gd name="connsiteY7" fmla="*/ 6094086 h 6857999"/>
              <a:gd name="connsiteX8" fmla="*/ 7622603 w 12194723"/>
              <a:gd name="connsiteY8" fmla="*/ 3560901 h 6857999"/>
              <a:gd name="connsiteX9" fmla="*/ 753155 w 12194723"/>
              <a:gd name="connsiteY9" fmla="*/ 3560901 h 6857999"/>
              <a:gd name="connsiteX0" fmla="*/ 0 w 12194723"/>
              <a:gd name="connsiteY0" fmla="*/ 0 h 6857999"/>
              <a:gd name="connsiteX1" fmla="*/ 12194723 w 12194723"/>
              <a:gd name="connsiteY1" fmla="*/ 0 h 6857999"/>
              <a:gd name="connsiteX2" fmla="*/ 12194723 w 12194723"/>
              <a:gd name="connsiteY2" fmla="*/ 6857999 h 6857999"/>
              <a:gd name="connsiteX3" fmla="*/ 0 w 12194723"/>
              <a:gd name="connsiteY3" fmla="*/ 6857999 h 6857999"/>
              <a:gd name="connsiteX4" fmla="*/ 0 w 12194723"/>
              <a:gd name="connsiteY4" fmla="*/ 0 h 6857999"/>
              <a:gd name="connsiteX5" fmla="*/ 753155 w 12194723"/>
              <a:gd name="connsiteY5" fmla="*/ 3560901 h 6857999"/>
              <a:gd name="connsiteX6" fmla="*/ 763913 w 12194723"/>
              <a:gd name="connsiteY6" fmla="*/ 6094086 h 6857999"/>
              <a:gd name="connsiteX7" fmla="*/ 7633360 w 12194723"/>
              <a:gd name="connsiteY7" fmla="*/ 6094086 h 6857999"/>
              <a:gd name="connsiteX8" fmla="*/ 7622603 w 12194723"/>
              <a:gd name="connsiteY8" fmla="*/ 3560901 h 6857999"/>
              <a:gd name="connsiteX9" fmla="*/ 753155 w 12194723"/>
              <a:gd name="connsiteY9" fmla="*/ 3560901 h 6857999"/>
              <a:gd name="connsiteX0" fmla="*/ 0 w 12194723"/>
              <a:gd name="connsiteY0" fmla="*/ 0 h 6857999"/>
              <a:gd name="connsiteX1" fmla="*/ 12194723 w 12194723"/>
              <a:gd name="connsiteY1" fmla="*/ 0 h 6857999"/>
              <a:gd name="connsiteX2" fmla="*/ 12194723 w 12194723"/>
              <a:gd name="connsiteY2" fmla="*/ 6857999 h 6857999"/>
              <a:gd name="connsiteX3" fmla="*/ 0 w 12194723"/>
              <a:gd name="connsiteY3" fmla="*/ 6857999 h 6857999"/>
              <a:gd name="connsiteX4" fmla="*/ 0 w 12194723"/>
              <a:gd name="connsiteY4" fmla="*/ 0 h 6857999"/>
              <a:gd name="connsiteX5" fmla="*/ 753155 w 12194723"/>
              <a:gd name="connsiteY5" fmla="*/ 3560901 h 6857999"/>
              <a:gd name="connsiteX6" fmla="*/ 763913 w 12194723"/>
              <a:gd name="connsiteY6" fmla="*/ 6094086 h 6857999"/>
              <a:gd name="connsiteX7" fmla="*/ 7618431 w 12194723"/>
              <a:gd name="connsiteY7" fmla="*/ 6359075 h 6857999"/>
              <a:gd name="connsiteX8" fmla="*/ 7622603 w 12194723"/>
              <a:gd name="connsiteY8" fmla="*/ 3560901 h 6857999"/>
              <a:gd name="connsiteX9" fmla="*/ 753155 w 12194723"/>
              <a:gd name="connsiteY9" fmla="*/ 3560901 h 6857999"/>
              <a:gd name="connsiteX0" fmla="*/ 0 w 12194723"/>
              <a:gd name="connsiteY0" fmla="*/ 0 h 6857999"/>
              <a:gd name="connsiteX1" fmla="*/ 12194723 w 12194723"/>
              <a:gd name="connsiteY1" fmla="*/ 0 h 6857999"/>
              <a:gd name="connsiteX2" fmla="*/ 12194723 w 12194723"/>
              <a:gd name="connsiteY2" fmla="*/ 6857999 h 6857999"/>
              <a:gd name="connsiteX3" fmla="*/ 0 w 12194723"/>
              <a:gd name="connsiteY3" fmla="*/ 6857999 h 6857999"/>
              <a:gd name="connsiteX4" fmla="*/ 0 w 12194723"/>
              <a:gd name="connsiteY4" fmla="*/ 0 h 6857999"/>
              <a:gd name="connsiteX5" fmla="*/ 753155 w 12194723"/>
              <a:gd name="connsiteY5" fmla="*/ 3560901 h 6857999"/>
              <a:gd name="connsiteX6" fmla="*/ 763913 w 12194723"/>
              <a:gd name="connsiteY6" fmla="*/ 6094086 h 6857999"/>
              <a:gd name="connsiteX7" fmla="*/ 7622163 w 12194723"/>
              <a:gd name="connsiteY7" fmla="*/ 6355342 h 6857999"/>
              <a:gd name="connsiteX8" fmla="*/ 7622603 w 12194723"/>
              <a:gd name="connsiteY8" fmla="*/ 3560901 h 6857999"/>
              <a:gd name="connsiteX9" fmla="*/ 753155 w 12194723"/>
              <a:gd name="connsiteY9" fmla="*/ 3560901 h 6857999"/>
              <a:gd name="connsiteX0" fmla="*/ 0 w 12194723"/>
              <a:gd name="connsiteY0" fmla="*/ 0 h 6857999"/>
              <a:gd name="connsiteX1" fmla="*/ 12194723 w 12194723"/>
              <a:gd name="connsiteY1" fmla="*/ 0 h 6857999"/>
              <a:gd name="connsiteX2" fmla="*/ 12194723 w 12194723"/>
              <a:gd name="connsiteY2" fmla="*/ 6857999 h 6857999"/>
              <a:gd name="connsiteX3" fmla="*/ 0 w 12194723"/>
              <a:gd name="connsiteY3" fmla="*/ 6857999 h 6857999"/>
              <a:gd name="connsiteX4" fmla="*/ 0 w 12194723"/>
              <a:gd name="connsiteY4" fmla="*/ 0 h 6857999"/>
              <a:gd name="connsiteX5" fmla="*/ 753155 w 12194723"/>
              <a:gd name="connsiteY5" fmla="*/ 3560901 h 6857999"/>
              <a:gd name="connsiteX6" fmla="*/ 763913 w 12194723"/>
              <a:gd name="connsiteY6" fmla="*/ 6359075 h 6857999"/>
              <a:gd name="connsiteX7" fmla="*/ 7622163 w 12194723"/>
              <a:gd name="connsiteY7" fmla="*/ 6355342 h 6857999"/>
              <a:gd name="connsiteX8" fmla="*/ 7622603 w 12194723"/>
              <a:gd name="connsiteY8" fmla="*/ 3560901 h 6857999"/>
              <a:gd name="connsiteX9" fmla="*/ 753155 w 12194723"/>
              <a:gd name="connsiteY9" fmla="*/ 3560901 h 6857999"/>
              <a:gd name="connsiteX0" fmla="*/ 0 w 12194723"/>
              <a:gd name="connsiteY0" fmla="*/ 0 h 6857999"/>
              <a:gd name="connsiteX1" fmla="*/ 9398360 w 12194723"/>
              <a:gd name="connsiteY1" fmla="*/ 0 h 6857999"/>
              <a:gd name="connsiteX2" fmla="*/ 12194723 w 12194723"/>
              <a:gd name="connsiteY2" fmla="*/ 6857999 h 6857999"/>
              <a:gd name="connsiteX3" fmla="*/ 0 w 12194723"/>
              <a:gd name="connsiteY3" fmla="*/ 6857999 h 6857999"/>
              <a:gd name="connsiteX4" fmla="*/ 0 w 12194723"/>
              <a:gd name="connsiteY4" fmla="*/ 0 h 6857999"/>
              <a:gd name="connsiteX5" fmla="*/ 753155 w 12194723"/>
              <a:gd name="connsiteY5" fmla="*/ 3560901 h 6857999"/>
              <a:gd name="connsiteX6" fmla="*/ 763913 w 12194723"/>
              <a:gd name="connsiteY6" fmla="*/ 6359075 h 6857999"/>
              <a:gd name="connsiteX7" fmla="*/ 7622163 w 12194723"/>
              <a:gd name="connsiteY7" fmla="*/ 6355342 h 6857999"/>
              <a:gd name="connsiteX8" fmla="*/ 7622603 w 12194723"/>
              <a:gd name="connsiteY8" fmla="*/ 3560901 h 6857999"/>
              <a:gd name="connsiteX9" fmla="*/ 753155 w 12194723"/>
              <a:gd name="connsiteY9" fmla="*/ 3560901 h 6857999"/>
              <a:gd name="connsiteX0" fmla="*/ 0 w 9419626"/>
              <a:gd name="connsiteY0" fmla="*/ 0 h 6857999"/>
              <a:gd name="connsiteX1" fmla="*/ 9398360 w 9419626"/>
              <a:gd name="connsiteY1" fmla="*/ 0 h 6857999"/>
              <a:gd name="connsiteX2" fmla="*/ 9419626 w 9419626"/>
              <a:gd name="connsiteY2" fmla="*/ 6857999 h 6857999"/>
              <a:gd name="connsiteX3" fmla="*/ 0 w 9419626"/>
              <a:gd name="connsiteY3" fmla="*/ 6857999 h 6857999"/>
              <a:gd name="connsiteX4" fmla="*/ 0 w 9419626"/>
              <a:gd name="connsiteY4" fmla="*/ 0 h 6857999"/>
              <a:gd name="connsiteX5" fmla="*/ 753155 w 9419626"/>
              <a:gd name="connsiteY5" fmla="*/ 3560901 h 6857999"/>
              <a:gd name="connsiteX6" fmla="*/ 763913 w 9419626"/>
              <a:gd name="connsiteY6" fmla="*/ 6359075 h 6857999"/>
              <a:gd name="connsiteX7" fmla="*/ 7622163 w 9419626"/>
              <a:gd name="connsiteY7" fmla="*/ 6355342 h 6857999"/>
              <a:gd name="connsiteX8" fmla="*/ 7622603 w 9419626"/>
              <a:gd name="connsiteY8" fmla="*/ 3560901 h 6857999"/>
              <a:gd name="connsiteX9" fmla="*/ 753155 w 9419626"/>
              <a:gd name="connsiteY9" fmla="*/ 3560901 h 6857999"/>
              <a:gd name="connsiteX0" fmla="*/ 0 w 9419626"/>
              <a:gd name="connsiteY0" fmla="*/ 0 h 6857999"/>
              <a:gd name="connsiteX1" fmla="*/ 9398360 w 9419626"/>
              <a:gd name="connsiteY1" fmla="*/ 0 h 6857999"/>
              <a:gd name="connsiteX2" fmla="*/ 9419626 w 9419626"/>
              <a:gd name="connsiteY2" fmla="*/ 6857999 h 6857999"/>
              <a:gd name="connsiteX3" fmla="*/ 233916 w 9419626"/>
              <a:gd name="connsiteY3" fmla="*/ 6857999 h 6857999"/>
              <a:gd name="connsiteX4" fmla="*/ 0 w 9419626"/>
              <a:gd name="connsiteY4" fmla="*/ 0 h 6857999"/>
              <a:gd name="connsiteX5" fmla="*/ 753155 w 9419626"/>
              <a:gd name="connsiteY5" fmla="*/ 3560901 h 6857999"/>
              <a:gd name="connsiteX6" fmla="*/ 763913 w 9419626"/>
              <a:gd name="connsiteY6" fmla="*/ 6359075 h 6857999"/>
              <a:gd name="connsiteX7" fmla="*/ 7622163 w 9419626"/>
              <a:gd name="connsiteY7" fmla="*/ 6355342 h 6857999"/>
              <a:gd name="connsiteX8" fmla="*/ 7622603 w 9419626"/>
              <a:gd name="connsiteY8" fmla="*/ 3560901 h 6857999"/>
              <a:gd name="connsiteX9" fmla="*/ 753155 w 9419626"/>
              <a:gd name="connsiteY9" fmla="*/ 3560901 h 6857999"/>
              <a:gd name="connsiteX0" fmla="*/ 10633 w 9185710"/>
              <a:gd name="connsiteY0" fmla="*/ 0 h 6857999"/>
              <a:gd name="connsiteX1" fmla="*/ 9164444 w 9185710"/>
              <a:gd name="connsiteY1" fmla="*/ 0 h 6857999"/>
              <a:gd name="connsiteX2" fmla="*/ 9185710 w 9185710"/>
              <a:gd name="connsiteY2" fmla="*/ 6857999 h 6857999"/>
              <a:gd name="connsiteX3" fmla="*/ 0 w 9185710"/>
              <a:gd name="connsiteY3" fmla="*/ 6857999 h 6857999"/>
              <a:gd name="connsiteX4" fmla="*/ 10633 w 9185710"/>
              <a:gd name="connsiteY4" fmla="*/ 0 h 6857999"/>
              <a:gd name="connsiteX5" fmla="*/ 519239 w 9185710"/>
              <a:gd name="connsiteY5" fmla="*/ 3560901 h 6857999"/>
              <a:gd name="connsiteX6" fmla="*/ 529997 w 9185710"/>
              <a:gd name="connsiteY6" fmla="*/ 6359075 h 6857999"/>
              <a:gd name="connsiteX7" fmla="*/ 7388247 w 9185710"/>
              <a:gd name="connsiteY7" fmla="*/ 6355342 h 6857999"/>
              <a:gd name="connsiteX8" fmla="*/ 7388687 w 9185710"/>
              <a:gd name="connsiteY8" fmla="*/ 3560901 h 6857999"/>
              <a:gd name="connsiteX9" fmla="*/ 519239 w 9185710"/>
              <a:gd name="connsiteY9" fmla="*/ 3560901 h 6857999"/>
              <a:gd name="connsiteX0" fmla="*/ 1023 w 9186733"/>
              <a:gd name="connsiteY0" fmla="*/ 0 h 6857999"/>
              <a:gd name="connsiteX1" fmla="*/ 9165467 w 9186733"/>
              <a:gd name="connsiteY1" fmla="*/ 0 h 6857999"/>
              <a:gd name="connsiteX2" fmla="*/ 9186733 w 9186733"/>
              <a:gd name="connsiteY2" fmla="*/ 6857999 h 6857999"/>
              <a:gd name="connsiteX3" fmla="*/ 1023 w 9186733"/>
              <a:gd name="connsiteY3" fmla="*/ 6857999 h 6857999"/>
              <a:gd name="connsiteX4" fmla="*/ 1023 w 9186733"/>
              <a:gd name="connsiteY4" fmla="*/ 0 h 6857999"/>
              <a:gd name="connsiteX5" fmla="*/ 520262 w 9186733"/>
              <a:gd name="connsiteY5" fmla="*/ 3560901 h 6857999"/>
              <a:gd name="connsiteX6" fmla="*/ 531020 w 9186733"/>
              <a:gd name="connsiteY6" fmla="*/ 6359075 h 6857999"/>
              <a:gd name="connsiteX7" fmla="*/ 7389270 w 9186733"/>
              <a:gd name="connsiteY7" fmla="*/ 6355342 h 6857999"/>
              <a:gd name="connsiteX8" fmla="*/ 7389710 w 9186733"/>
              <a:gd name="connsiteY8" fmla="*/ 3560901 h 6857999"/>
              <a:gd name="connsiteX9" fmla="*/ 520262 w 9186733"/>
              <a:gd name="connsiteY9" fmla="*/ 3560901 h 6857999"/>
              <a:gd name="connsiteX0" fmla="*/ 1023 w 9187015"/>
              <a:gd name="connsiteY0" fmla="*/ 0 h 6857999"/>
              <a:gd name="connsiteX1" fmla="*/ 9184703 w 9187015"/>
              <a:gd name="connsiteY1" fmla="*/ 0 h 6857999"/>
              <a:gd name="connsiteX2" fmla="*/ 9186733 w 9187015"/>
              <a:gd name="connsiteY2" fmla="*/ 6857999 h 6857999"/>
              <a:gd name="connsiteX3" fmla="*/ 1023 w 9187015"/>
              <a:gd name="connsiteY3" fmla="*/ 6857999 h 6857999"/>
              <a:gd name="connsiteX4" fmla="*/ 1023 w 9187015"/>
              <a:gd name="connsiteY4" fmla="*/ 0 h 6857999"/>
              <a:gd name="connsiteX5" fmla="*/ 520262 w 9187015"/>
              <a:gd name="connsiteY5" fmla="*/ 3560901 h 6857999"/>
              <a:gd name="connsiteX6" fmla="*/ 531020 w 9187015"/>
              <a:gd name="connsiteY6" fmla="*/ 6359075 h 6857999"/>
              <a:gd name="connsiteX7" fmla="*/ 7389270 w 9187015"/>
              <a:gd name="connsiteY7" fmla="*/ 6355342 h 6857999"/>
              <a:gd name="connsiteX8" fmla="*/ 7389710 w 9187015"/>
              <a:gd name="connsiteY8" fmla="*/ 3560901 h 6857999"/>
              <a:gd name="connsiteX9" fmla="*/ 520262 w 9187015"/>
              <a:gd name="connsiteY9" fmla="*/ 3560901 h 6857999"/>
              <a:gd name="connsiteX0" fmla="*/ 1023 w 9187015"/>
              <a:gd name="connsiteY0" fmla="*/ 0 h 6857999"/>
              <a:gd name="connsiteX1" fmla="*/ 9184703 w 9187015"/>
              <a:gd name="connsiteY1" fmla="*/ 0 h 6857999"/>
              <a:gd name="connsiteX2" fmla="*/ 9186733 w 9187015"/>
              <a:gd name="connsiteY2" fmla="*/ 6857999 h 6857999"/>
              <a:gd name="connsiteX3" fmla="*/ 1023 w 9187015"/>
              <a:gd name="connsiteY3" fmla="*/ 6857999 h 6857999"/>
              <a:gd name="connsiteX4" fmla="*/ 1023 w 9187015"/>
              <a:gd name="connsiteY4" fmla="*/ 0 h 6857999"/>
              <a:gd name="connsiteX5" fmla="*/ 520262 w 9187015"/>
              <a:gd name="connsiteY5" fmla="*/ 3560901 h 6857999"/>
              <a:gd name="connsiteX6" fmla="*/ 531020 w 9187015"/>
              <a:gd name="connsiteY6" fmla="*/ 6359075 h 6857999"/>
              <a:gd name="connsiteX7" fmla="*/ 7389270 w 9187015"/>
              <a:gd name="connsiteY7" fmla="*/ 6355342 h 6857999"/>
              <a:gd name="connsiteX8" fmla="*/ 7405739 w 9187015"/>
              <a:gd name="connsiteY8" fmla="*/ 3560901 h 6857999"/>
              <a:gd name="connsiteX9" fmla="*/ 520262 w 9187015"/>
              <a:gd name="connsiteY9" fmla="*/ 3560901 h 6857999"/>
              <a:gd name="connsiteX0" fmla="*/ 1023 w 9187015"/>
              <a:gd name="connsiteY0" fmla="*/ 0 h 6857999"/>
              <a:gd name="connsiteX1" fmla="*/ 9184703 w 9187015"/>
              <a:gd name="connsiteY1" fmla="*/ 0 h 6857999"/>
              <a:gd name="connsiteX2" fmla="*/ 9186733 w 9187015"/>
              <a:gd name="connsiteY2" fmla="*/ 6857999 h 6857999"/>
              <a:gd name="connsiteX3" fmla="*/ 1023 w 9187015"/>
              <a:gd name="connsiteY3" fmla="*/ 6857999 h 6857999"/>
              <a:gd name="connsiteX4" fmla="*/ 1023 w 9187015"/>
              <a:gd name="connsiteY4" fmla="*/ 0 h 6857999"/>
              <a:gd name="connsiteX5" fmla="*/ 520262 w 9187015"/>
              <a:gd name="connsiteY5" fmla="*/ 3560901 h 6857999"/>
              <a:gd name="connsiteX6" fmla="*/ 531020 w 9187015"/>
              <a:gd name="connsiteY6" fmla="*/ 6359075 h 6857999"/>
              <a:gd name="connsiteX7" fmla="*/ 7405299 w 9187015"/>
              <a:gd name="connsiteY7" fmla="*/ 6355342 h 6857999"/>
              <a:gd name="connsiteX8" fmla="*/ 7405739 w 9187015"/>
              <a:gd name="connsiteY8" fmla="*/ 3560901 h 6857999"/>
              <a:gd name="connsiteX9" fmla="*/ 520262 w 9187015"/>
              <a:gd name="connsiteY9" fmla="*/ 3560901 h 68579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187015" h="6857999">
                <a:moveTo>
                  <a:pt x="1023" y="0"/>
                </a:moveTo>
                <a:lnTo>
                  <a:pt x="9184703" y="0"/>
                </a:lnTo>
                <a:cubicBezTo>
                  <a:pt x="9191792" y="2286000"/>
                  <a:pt x="9179644" y="4571999"/>
                  <a:pt x="9186733" y="6857999"/>
                </a:cubicBezTo>
                <a:lnTo>
                  <a:pt x="1023" y="6857999"/>
                </a:lnTo>
                <a:cubicBezTo>
                  <a:pt x="4567" y="4571999"/>
                  <a:pt x="-2521" y="2286000"/>
                  <a:pt x="1023" y="0"/>
                </a:cubicBezTo>
                <a:close/>
                <a:moveTo>
                  <a:pt x="520262" y="3560901"/>
                </a:moveTo>
                <a:lnTo>
                  <a:pt x="531020" y="6359075"/>
                </a:lnTo>
                <a:lnTo>
                  <a:pt x="7405299" y="6355342"/>
                </a:lnTo>
                <a:cubicBezTo>
                  <a:pt x="7401713" y="5510947"/>
                  <a:pt x="7409325" y="4405296"/>
                  <a:pt x="7405739" y="3560901"/>
                </a:cubicBezTo>
                <a:lnTo>
                  <a:pt x="520262" y="3560901"/>
                </a:lnTo>
                <a:close/>
              </a:path>
            </a:pathLst>
          </a:custGeom>
          <a:noFill/>
          <a:ln w="3175" algn="ctr">
            <a:noFill/>
            <a:miter lim="800000"/>
            <a:headEnd/>
            <a:tailEnd/>
          </a:ln>
        </p:spPr>
        <p:txBody>
          <a:bodyPr/>
          <a:lstStyle>
            <a:lvl1pPr>
              <a:defRPr sz="2133"/>
            </a:lvl1pPr>
          </a:lstStyle>
          <a:p>
            <a:r>
              <a:rPr lang="en-US"/>
              <a:t>Click icon to add picture</a:t>
            </a:r>
            <a:endParaRPr lang="en-GB" dirty="0"/>
          </a:p>
        </p:txBody>
      </p:sp>
      <p:sp>
        <p:nvSpPr>
          <p:cNvPr id="28" name="Rectangle 2"/>
          <p:cNvSpPr>
            <a:spLocks noGrp="1" noChangeArrowheads="1"/>
          </p:cNvSpPr>
          <p:nvPr userDrawn="1">
            <p:ph type="ctrTitle"/>
          </p:nvPr>
        </p:nvSpPr>
        <p:spPr>
          <a:xfrm>
            <a:off x="1837043" y="4028400"/>
            <a:ext cx="5281307" cy="835200"/>
          </a:xfrm>
          <a:noFill/>
        </p:spPr>
        <p:txBody>
          <a:bodyPr lIns="0" tIns="0" rIns="0" anchor="ctr" anchorCtr="0"/>
          <a:lstStyle>
            <a:lvl1pPr algn="l" defTabSz="1219170" rtl="0" eaLnBrk="1" latinLnBrk="0" hangingPunct="1">
              <a:lnSpc>
                <a:spcPct val="100000"/>
              </a:lnSpc>
              <a:spcBef>
                <a:spcPct val="0"/>
              </a:spcBef>
              <a:buNone/>
              <a:defRPr lang="en-GB" sz="2400" b="0" kern="1200" cap="none" spc="0" baseline="0" dirty="0">
                <a:solidFill>
                  <a:schemeClr val="tx1"/>
                </a:solidFill>
                <a:latin typeface="+mj-lt"/>
                <a:ea typeface="+mj-ea"/>
                <a:cs typeface="Arial" pitchFamily="34" charset="0"/>
              </a:defRPr>
            </a:lvl1pPr>
          </a:lstStyle>
          <a:p>
            <a:r>
              <a:rPr lang="en-US"/>
              <a:t>Click to edit Master title style</a:t>
            </a:r>
            <a:endParaRPr lang="en-GB" dirty="0"/>
          </a:p>
        </p:txBody>
      </p:sp>
      <p:sp>
        <p:nvSpPr>
          <p:cNvPr id="29" name="Rectangle 3"/>
          <p:cNvSpPr>
            <a:spLocks noGrp="1" noChangeArrowheads="1"/>
          </p:cNvSpPr>
          <p:nvPr userDrawn="1">
            <p:ph type="subTitle" idx="1"/>
          </p:nvPr>
        </p:nvSpPr>
        <p:spPr>
          <a:xfrm>
            <a:off x="1837043" y="5096740"/>
            <a:ext cx="5281307" cy="365979"/>
          </a:xfrm>
        </p:spPr>
        <p:txBody>
          <a:bodyPr anchor="b" anchorCtr="0"/>
          <a:lstStyle>
            <a:lvl1pPr marL="0" indent="0" algn="l" defTabSz="357708" rtl="0" eaLnBrk="1" latinLnBrk="0" hangingPunct="1">
              <a:lnSpc>
                <a:spcPct val="90000"/>
              </a:lnSpc>
              <a:spcBef>
                <a:spcPct val="0"/>
              </a:spcBef>
              <a:spcAft>
                <a:spcPts val="0"/>
              </a:spcAft>
              <a:buClr>
                <a:schemeClr val="accent2"/>
              </a:buClr>
              <a:buSzPct val="85000"/>
              <a:buFont typeface="Wingdings" pitchFamily="2" charset="2"/>
              <a:buNone/>
              <a:defRPr lang="en-GB" sz="1400" kern="1200" baseline="0" dirty="0">
                <a:solidFill>
                  <a:schemeClr val="tx1"/>
                </a:solidFill>
                <a:latin typeface="+mn-lt"/>
                <a:ea typeface="+mn-ea"/>
                <a:cs typeface="Arial" pitchFamily="34" charset="0"/>
              </a:defRPr>
            </a:lvl1pPr>
          </a:lstStyle>
          <a:p>
            <a:r>
              <a:rPr lang="en-US"/>
              <a:t>Click to edit Master subtitle style</a:t>
            </a:r>
            <a:endParaRPr lang="en-GB" dirty="0"/>
          </a:p>
        </p:txBody>
      </p:sp>
      <p:sp>
        <p:nvSpPr>
          <p:cNvPr id="32" name="Text Placeholder 31"/>
          <p:cNvSpPr>
            <a:spLocks noGrp="1"/>
          </p:cNvSpPr>
          <p:nvPr userDrawn="1">
            <p:ph type="body" sz="quarter" idx="10" hasCustomPrompt="1"/>
          </p:nvPr>
        </p:nvSpPr>
        <p:spPr>
          <a:xfrm>
            <a:off x="1837043" y="5636735"/>
            <a:ext cx="5281307" cy="237600"/>
          </a:xfrm>
        </p:spPr>
        <p:txBody>
          <a:bodyPr anchor="t" anchorCtr="0"/>
          <a:lstStyle>
            <a:lvl1pPr>
              <a:buNone/>
              <a:defRPr lang="en-GB" sz="1400" kern="1200" baseline="0" dirty="0">
                <a:solidFill>
                  <a:schemeClr val="tx1"/>
                </a:solidFill>
                <a:latin typeface="+mj-lt"/>
                <a:ea typeface="+mn-ea"/>
                <a:cs typeface="+mn-cs"/>
              </a:defRPr>
            </a:lvl1pPr>
          </a:lstStyle>
          <a:p>
            <a:pPr marL="0" lvl="0" indent="0" algn="l" defTabSz="357708" rtl="0" eaLnBrk="1" latinLnBrk="0" hangingPunct="1">
              <a:lnSpc>
                <a:spcPct val="100000"/>
              </a:lnSpc>
              <a:spcBef>
                <a:spcPts val="0"/>
              </a:spcBef>
              <a:spcAft>
                <a:spcPts val="800"/>
              </a:spcAft>
              <a:buClr>
                <a:schemeClr val="accent2"/>
              </a:buClr>
              <a:buSzPct val="85000"/>
              <a:buFont typeface="Wingdings" pitchFamily="2" charset="2"/>
              <a:buNone/>
            </a:pPr>
            <a:r>
              <a:rPr lang="en-GB" dirty="0"/>
              <a:t>Click to insert Author’s Name</a:t>
            </a:r>
          </a:p>
        </p:txBody>
      </p:sp>
      <p:sp>
        <p:nvSpPr>
          <p:cNvPr id="33" name="Text Placeholder 31"/>
          <p:cNvSpPr>
            <a:spLocks noGrp="1"/>
          </p:cNvSpPr>
          <p:nvPr userDrawn="1">
            <p:ph type="body" sz="quarter" idx="11" hasCustomPrompt="1"/>
          </p:nvPr>
        </p:nvSpPr>
        <p:spPr>
          <a:xfrm>
            <a:off x="1837043" y="5892934"/>
            <a:ext cx="5281307" cy="237600"/>
          </a:xfrm>
        </p:spPr>
        <p:txBody>
          <a:bodyPr anchor="t" anchorCtr="0"/>
          <a:lstStyle>
            <a:lvl1pPr>
              <a:buNone/>
              <a:defRPr lang="en-GB" sz="1400" kern="1200" baseline="0" dirty="0">
                <a:solidFill>
                  <a:schemeClr val="tx1"/>
                </a:solidFill>
                <a:latin typeface="+mn-lt"/>
                <a:ea typeface="+mn-ea"/>
                <a:cs typeface="+mn-cs"/>
              </a:defRPr>
            </a:lvl1pPr>
          </a:lstStyle>
          <a:p>
            <a:pPr marL="0" lvl="0" indent="0" algn="l" defTabSz="357708" rtl="0" eaLnBrk="1" latinLnBrk="0" hangingPunct="1">
              <a:lnSpc>
                <a:spcPct val="100000"/>
              </a:lnSpc>
              <a:spcBef>
                <a:spcPts val="0"/>
              </a:spcBef>
              <a:spcAft>
                <a:spcPts val="800"/>
              </a:spcAft>
              <a:buClr>
                <a:schemeClr val="accent2"/>
              </a:buClr>
              <a:buSzPct val="85000"/>
              <a:buFont typeface="Wingdings" pitchFamily="2" charset="2"/>
              <a:buNone/>
            </a:pPr>
            <a:r>
              <a:rPr lang="en-GB" dirty="0"/>
              <a:t>Click to insert Role in Organisation</a:t>
            </a:r>
          </a:p>
        </p:txBody>
      </p:sp>
      <p:sp>
        <p:nvSpPr>
          <p:cNvPr id="99" name="Text Box 11" descr="&lt;COMPANY_NAME&gt;" title="&lt;COMPANY_NAME&gt;"/>
          <p:cNvSpPr txBox="1">
            <a:spLocks noChangeArrowheads="1"/>
          </p:cNvSpPr>
          <p:nvPr userDrawn="1"/>
        </p:nvSpPr>
        <p:spPr bwMode="auto">
          <a:xfrm>
            <a:off x="507889" y="6478119"/>
            <a:ext cx="2285554" cy="237744"/>
          </a:xfrm>
          <a:prstGeom prst="rect">
            <a:avLst/>
          </a:prstGeom>
          <a:noFill/>
          <a:ln w="9525" algn="ctr">
            <a:noFill/>
            <a:miter lim="800000"/>
            <a:headEnd/>
            <a:tailEnd/>
          </a:ln>
          <a:effectLst/>
        </p:spPr>
        <p:txBody>
          <a:bodyPr wrap="none" lIns="0" tIns="0" rIns="0" anchor="t" anchorCtr="0">
            <a:noAutofit/>
          </a:bodyPr>
          <a:lstStyle/>
          <a:p>
            <a:pPr>
              <a:defRPr/>
            </a:pPr>
            <a:r>
              <a:rPr lang="en-GB" sz="800" dirty="0">
                <a:solidFill>
                  <a:schemeClr val="tx1"/>
                </a:solidFill>
                <a:latin typeface="+mn-lt"/>
                <a:cs typeface="Arial" pitchFamily="34" charset="0"/>
              </a:rPr>
              <a:t>Copyright of Shell Taranaki Limited</a:t>
            </a:r>
          </a:p>
        </p:txBody>
      </p:sp>
      <p:sp>
        <p:nvSpPr>
          <p:cNvPr id="100" name="Rectangle 6" descr="Rectangle 6"/>
          <p:cNvSpPr>
            <a:spLocks noGrp="1" noChangeArrowheads="1"/>
          </p:cNvSpPr>
          <p:nvPr>
            <p:ph type="sldNum" sz="quarter" idx="4"/>
          </p:nvPr>
        </p:nvSpPr>
        <p:spPr bwMode="auto">
          <a:xfrm>
            <a:off x="8377584" y="6478119"/>
            <a:ext cx="266673" cy="237744"/>
          </a:xfrm>
          <a:prstGeom prst="rect">
            <a:avLst/>
          </a:prstGeom>
          <a:noFill/>
          <a:ln w="9525">
            <a:noFill/>
            <a:miter lim="800000"/>
            <a:headEnd/>
            <a:tailEnd/>
          </a:ln>
          <a:effectLst/>
        </p:spPr>
        <p:txBody>
          <a:bodyPr vert="horz" wrap="none" lIns="0" tIns="0" rIns="0" bIns="45720" numCol="1" anchor="t" anchorCtr="0" compatLnSpc="1">
            <a:prstTxWarp prst="textNoShape">
              <a:avLst/>
            </a:prstTxWarp>
          </a:bodyPr>
          <a:lstStyle>
            <a:lvl1pPr algn="r">
              <a:defRPr sz="800">
                <a:solidFill>
                  <a:schemeClr val="tx1"/>
                </a:solidFill>
                <a:latin typeface="+mn-lt"/>
                <a:cs typeface="Arial" pitchFamily="34" charset="0"/>
              </a:defRPr>
            </a:lvl1pPr>
          </a:lstStyle>
          <a:p>
            <a:fld id="{D32BAE6A-B452-4007-8177-56DD051636F9}" type="slidenum">
              <a:rPr lang="en-GB" smtClean="0"/>
              <a:pPr/>
              <a:t>‹#›</a:t>
            </a:fld>
            <a:endParaRPr lang="en-GB" dirty="0"/>
          </a:p>
        </p:txBody>
      </p:sp>
      <p:sp>
        <p:nvSpPr>
          <p:cNvPr id="101" name="Rectangle 4" descr="Rectangle 4"/>
          <p:cNvSpPr>
            <a:spLocks noGrp="1" noChangeArrowheads="1"/>
          </p:cNvSpPr>
          <p:nvPr>
            <p:ph type="dt" sz="half" idx="2"/>
          </p:nvPr>
        </p:nvSpPr>
        <p:spPr bwMode="auto">
          <a:xfrm>
            <a:off x="7203687" y="6478119"/>
            <a:ext cx="1080000" cy="237744"/>
          </a:xfrm>
          <a:prstGeom prst="rect">
            <a:avLst/>
          </a:prstGeom>
          <a:noFill/>
          <a:ln w="9525">
            <a:noFill/>
            <a:miter lim="800000"/>
            <a:headEnd/>
            <a:tailEnd/>
          </a:ln>
          <a:effectLst/>
        </p:spPr>
        <p:txBody>
          <a:bodyPr vert="horz" wrap="none" lIns="0" tIns="0" rIns="0" bIns="45720" numCol="1" anchor="t" anchorCtr="0" compatLnSpc="1">
            <a:prstTxWarp prst="textNoShape">
              <a:avLst/>
            </a:prstTxWarp>
          </a:bodyPr>
          <a:lstStyle>
            <a:lvl1pPr algn="ctr">
              <a:defRPr sz="800">
                <a:solidFill>
                  <a:schemeClr val="tx1"/>
                </a:solidFill>
                <a:latin typeface="+mn-lt"/>
                <a:cs typeface="Arial" pitchFamily="34" charset="0"/>
              </a:defRPr>
            </a:lvl1pPr>
          </a:lstStyle>
          <a:p>
            <a:r>
              <a:rPr lang="en-GB" dirty="0"/>
              <a:t>Date Month 2016</a:t>
            </a:r>
          </a:p>
        </p:txBody>
      </p:sp>
      <p:sp>
        <p:nvSpPr>
          <p:cNvPr id="105" name="Rectangle 5"/>
          <p:cNvSpPr>
            <a:spLocks noGrp="1" noChangeArrowheads="1"/>
          </p:cNvSpPr>
          <p:nvPr>
            <p:ph type="ftr" sz="quarter" idx="3"/>
          </p:nvPr>
        </p:nvSpPr>
        <p:spPr bwMode="auto">
          <a:xfrm>
            <a:off x="2923673" y="6478119"/>
            <a:ext cx="3300663" cy="237744"/>
          </a:xfrm>
          <a:prstGeom prst="rect">
            <a:avLst/>
          </a:prstGeom>
          <a:noFill/>
          <a:ln w="9525">
            <a:noFill/>
            <a:miter lim="800000"/>
            <a:headEnd/>
            <a:tailEnd/>
          </a:ln>
          <a:effectLst/>
        </p:spPr>
        <p:txBody>
          <a:bodyPr vert="horz" wrap="square" lIns="0" tIns="0" rIns="0" bIns="45720" numCol="1" anchor="t" anchorCtr="0" compatLnSpc="1">
            <a:prstTxWarp prst="textNoShape">
              <a:avLst/>
            </a:prstTxWarp>
          </a:bodyPr>
          <a:lstStyle>
            <a:lvl1pPr algn="ctr">
              <a:defRPr sz="800">
                <a:solidFill>
                  <a:schemeClr val="tx1"/>
                </a:solidFill>
                <a:latin typeface="+mn-lt"/>
                <a:cs typeface="Arial" pitchFamily="34" charset="0"/>
              </a:defRPr>
            </a:lvl1pPr>
          </a:lstStyle>
          <a:p>
            <a:pPr>
              <a:defRPr/>
            </a:pPr>
            <a:r>
              <a:rPr lang="en-GB" dirty="0"/>
              <a:t>Footer</a:t>
            </a:r>
          </a:p>
        </p:txBody>
      </p:sp>
      <p:sp>
        <p:nvSpPr>
          <p:cNvPr id="16" name="TextBox 15" descr="CONFIDENTIAL_TAG_0xFFEE"/>
          <p:cNvSpPr txBox="1"/>
          <p:nvPr userDrawn="1"/>
        </p:nvSpPr>
        <p:spPr bwMode="auto">
          <a:xfrm>
            <a:off x="6156796" y="6480471"/>
            <a:ext cx="1079500" cy="169277"/>
          </a:xfrm>
          <a:prstGeom prst="rect">
            <a:avLst/>
          </a:prstGeom>
          <a:noFill/>
          <a:ln w="9525" algn="ctr">
            <a:noFill/>
            <a:miter lim="800000"/>
            <a:headEnd/>
            <a:tailEnd/>
          </a:ln>
          <a:effectLst>
            <a:glow>
              <a:srgbClr val="000000"/>
            </a:glow>
          </a:effectLst>
        </p:spPr>
        <p:txBody>
          <a:bodyPr vert="horz" wrap="square" lIns="0" tIns="0" rIns="0" bIns="45720" numCol="1" rtlCol="0" anchor="t" anchorCtr="0" compatLnSpc="1">
            <a:prstTxWarp prst="textNoShape">
              <a:avLst/>
            </a:prstTxWarp>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dirty="0">
                <a:ln>
                  <a:noFill/>
                </a:ln>
                <a:solidFill>
                  <a:schemeClr val="accent2"/>
                </a:solidFill>
                <a:effectLst/>
                <a:uLnTx/>
                <a:uFillTx/>
                <a:latin typeface="Futura Medium" pitchFamily="2" charset="0"/>
                <a:ea typeface="+mn-ea"/>
                <a:cs typeface="+mn-cs"/>
              </a:rPr>
              <a:t>RESTRICTED</a:t>
            </a:r>
          </a:p>
        </p:txBody>
      </p:sp>
    </p:spTree>
    <p:extLst>
      <p:ext uri="{BB962C8B-B14F-4D97-AF65-F5344CB8AC3E}">
        <p14:creationId xmlns:p14="http://schemas.microsoft.com/office/powerpoint/2010/main" val="2656339532"/>
      </p:ext>
    </p:extLst>
  </p:cSld>
  <p:clrMapOvr>
    <a:masterClrMapping/>
  </p:clrMapOvr>
  <p:transition/>
  <p:extLst mod="1">
    <p:ext uri="{DCECCB84-F9BA-43D5-87BE-67443E8EF086}">
      <p15:sldGuideLst xmlns:p15="http://schemas.microsoft.com/office/powerpoint/2012/main">
        <p15:guide id="3" orient="horz" pos="4001" userDrawn="1">
          <p15:clr>
            <a:srgbClr val="FBAE40"/>
          </p15:clr>
        </p15:guide>
        <p15:guide id="4" pos="4642"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4" name="Rectangle 2"/>
          <p:cNvSpPr>
            <a:spLocks noGrp="1" noChangeArrowheads="1"/>
          </p:cNvSpPr>
          <p:nvPr>
            <p:ph type="title"/>
          </p:nvPr>
        </p:nvSpPr>
        <p:spPr bwMode="auto">
          <a:xfrm>
            <a:off x="504545" y="728663"/>
            <a:ext cx="8134630" cy="755650"/>
          </a:xfrm>
          <a:prstGeom prst="rect">
            <a:avLst/>
          </a:prstGeom>
          <a:noFill/>
          <a:ln w="9525" algn="ctr">
            <a:noFill/>
            <a:miter lim="800000"/>
            <a:headEnd/>
            <a:tailEnd/>
          </a:ln>
        </p:spPr>
        <p:txBody>
          <a:bodyPr vert="horz" wrap="square" lIns="0" tIns="0" rIns="0" bIns="0" numCol="1" anchor="t" anchorCtr="0" compatLnSpc="1">
            <a:prstTxWarp prst="textNoShape">
              <a:avLst/>
            </a:prstTxWarp>
          </a:bodyPr>
          <a:lstStyle>
            <a:lvl1pPr>
              <a:defRPr lang="en-GB" sz="2400" b="0" kern="1200" cap="none" baseline="0" noProof="0" dirty="0" smtClean="0">
                <a:solidFill>
                  <a:schemeClr val="tx1"/>
                </a:solidFill>
                <a:latin typeface="+mj-lt"/>
                <a:ea typeface="+mj-ea"/>
                <a:cs typeface="+mj-cs"/>
              </a:defRPr>
            </a:lvl1pPr>
          </a:lstStyle>
          <a:p>
            <a:pPr lvl="0" algn="l" defTabSz="914400" rtl="0" eaLnBrk="1" latinLnBrk="0" hangingPunct="1">
              <a:spcBef>
                <a:spcPct val="0"/>
              </a:spcBef>
              <a:buNone/>
            </a:pPr>
            <a:r>
              <a:rPr lang="en-US" noProof="0"/>
              <a:t>Click to edit Master title style</a:t>
            </a:r>
            <a:endParaRPr lang="en-GB" noProof="0" dirty="0"/>
          </a:p>
        </p:txBody>
      </p:sp>
      <p:sp>
        <p:nvSpPr>
          <p:cNvPr id="10" name="Content Placeholder 9"/>
          <p:cNvSpPr>
            <a:spLocks noGrp="1"/>
          </p:cNvSpPr>
          <p:nvPr>
            <p:ph sz="quarter" idx="11"/>
          </p:nvPr>
        </p:nvSpPr>
        <p:spPr>
          <a:xfrm>
            <a:off x="504826" y="1557338"/>
            <a:ext cx="8134350" cy="4694237"/>
          </a:xfrm>
          <a:noFill/>
          <a:ln w="9525" algn="ctr">
            <a:noFill/>
            <a:miter lim="800000"/>
            <a:headEnd/>
            <a:tailEnd/>
          </a:ln>
        </p:spPr>
        <p:txBody>
          <a:bodyPr vert="horz" wrap="square" lIns="0" tIns="0" rIns="0" bIns="0" numCol="1" anchor="t" anchorCtr="0" compatLnSpc="1">
            <a:prstTxWarp prst="textNoShape">
              <a:avLst/>
            </a:prstTxWarp>
          </a:bodyPr>
          <a:lstStyle>
            <a:lvl1pPr>
              <a:defRPr lang="en-GB" dirty="0" smtClean="0"/>
            </a:lvl1pPr>
            <a:lvl2pPr marL="230400" indent="-230400">
              <a:defRPr lang="en-GB" dirty="0" smtClean="0"/>
            </a:lvl2pPr>
            <a:lvl3pPr marL="403200" indent="-201600">
              <a:defRPr lang="en-GB" dirty="0" smtClean="0"/>
            </a:lvl3pPr>
            <a:lvl4pPr marL="633600" indent="-230400">
              <a:defRPr lang="en-GB" dirty="0" smtClean="0"/>
            </a:lvl4pPr>
            <a:lvl5pPr marL="835200" indent="-201600">
              <a:defRPr lang="en-GB" dirty="0" smtClean="0"/>
            </a:lvl5pPr>
            <a:lvl6pPr marL="986400" indent="-151200">
              <a:defRPr lang="en-GB" dirty="0" smtClean="0"/>
            </a:lvl6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9" name="Rectangle 6" descr="Rectangle 6"/>
          <p:cNvSpPr>
            <a:spLocks noGrp="1" noChangeArrowheads="1"/>
          </p:cNvSpPr>
          <p:nvPr>
            <p:ph type="sldNum" sz="quarter" idx="4"/>
          </p:nvPr>
        </p:nvSpPr>
        <p:spPr bwMode="auto">
          <a:xfrm>
            <a:off x="8377584" y="6478119"/>
            <a:ext cx="266673" cy="237744"/>
          </a:xfrm>
          <a:prstGeom prst="rect">
            <a:avLst/>
          </a:prstGeom>
          <a:noFill/>
          <a:ln w="9525">
            <a:noFill/>
            <a:miter lim="800000"/>
            <a:headEnd/>
            <a:tailEnd/>
          </a:ln>
          <a:effectLst/>
        </p:spPr>
        <p:txBody>
          <a:bodyPr vert="horz" wrap="none" lIns="0" tIns="0" rIns="0" bIns="45720" numCol="1" anchor="t" anchorCtr="0" compatLnSpc="1">
            <a:prstTxWarp prst="textNoShape">
              <a:avLst/>
            </a:prstTxWarp>
          </a:bodyPr>
          <a:lstStyle>
            <a:lvl1pPr algn="r">
              <a:defRPr sz="800">
                <a:solidFill>
                  <a:schemeClr val="tx1"/>
                </a:solidFill>
                <a:latin typeface="+mn-lt"/>
                <a:cs typeface="Arial" pitchFamily="34" charset="0"/>
              </a:defRPr>
            </a:lvl1pPr>
          </a:lstStyle>
          <a:p>
            <a:fld id="{D32BAE6A-B452-4007-8177-56DD051636F9}" type="slidenum">
              <a:rPr lang="en-GB" smtClean="0"/>
              <a:pPr/>
              <a:t>‹#›</a:t>
            </a:fld>
            <a:endParaRPr lang="en-GB" dirty="0"/>
          </a:p>
        </p:txBody>
      </p:sp>
      <p:sp>
        <p:nvSpPr>
          <p:cNvPr id="11" name="Rectangle 4" descr="Rectangle 4"/>
          <p:cNvSpPr>
            <a:spLocks noGrp="1" noChangeArrowheads="1"/>
          </p:cNvSpPr>
          <p:nvPr>
            <p:ph type="dt" sz="half" idx="2"/>
          </p:nvPr>
        </p:nvSpPr>
        <p:spPr bwMode="auto">
          <a:xfrm>
            <a:off x="7203687" y="6478119"/>
            <a:ext cx="1080000" cy="237744"/>
          </a:xfrm>
          <a:prstGeom prst="rect">
            <a:avLst/>
          </a:prstGeom>
          <a:noFill/>
          <a:ln w="9525">
            <a:noFill/>
            <a:miter lim="800000"/>
            <a:headEnd/>
            <a:tailEnd/>
          </a:ln>
          <a:effectLst/>
        </p:spPr>
        <p:txBody>
          <a:bodyPr vert="horz" wrap="none" lIns="0" tIns="0" rIns="0" bIns="45720" numCol="1" anchor="t" anchorCtr="0" compatLnSpc="1">
            <a:prstTxWarp prst="textNoShape">
              <a:avLst/>
            </a:prstTxWarp>
          </a:bodyPr>
          <a:lstStyle>
            <a:lvl1pPr algn="ctr">
              <a:defRPr sz="800">
                <a:solidFill>
                  <a:schemeClr val="tx1"/>
                </a:solidFill>
                <a:latin typeface="+mn-lt"/>
                <a:cs typeface="Arial" pitchFamily="34" charset="0"/>
              </a:defRPr>
            </a:lvl1pPr>
          </a:lstStyle>
          <a:p>
            <a:r>
              <a:rPr lang="en-GB" dirty="0"/>
              <a:t>Date Month 2016</a:t>
            </a:r>
          </a:p>
        </p:txBody>
      </p:sp>
      <p:sp>
        <p:nvSpPr>
          <p:cNvPr id="15" name="Rectangle 5"/>
          <p:cNvSpPr>
            <a:spLocks noGrp="1" noChangeArrowheads="1"/>
          </p:cNvSpPr>
          <p:nvPr>
            <p:ph type="ftr" sz="quarter" idx="3"/>
          </p:nvPr>
        </p:nvSpPr>
        <p:spPr bwMode="auto">
          <a:xfrm>
            <a:off x="2923673" y="6478119"/>
            <a:ext cx="3300663" cy="237744"/>
          </a:xfrm>
          <a:prstGeom prst="rect">
            <a:avLst/>
          </a:prstGeom>
          <a:noFill/>
          <a:ln w="9525">
            <a:noFill/>
            <a:miter lim="800000"/>
            <a:headEnd/>
            <a:tailEnd/>
          </a:ln>
          <a:effectLst/>
        </p:spPr>
        <p:txBody>
          <a:bodyPr vert="horz" wrap="square" lIns="0" tIns="0" rIns="0" bIns="45720" numCol="1" anchor="t" anchorCtr="0" compatLnSpc="1">
            <a:prstTxWarp prst="textNoShape">
              <a:avLst/>
            </a:prstTxWarp>
          </a:bodyPr>
          <a:lstStyle>
            <a:lvl1pPr algn="ctr">
              <a:defRPr sz="800">
                <a:solidFill>
                  <a:schemeClr val="tx1"/>
                </a:solidFill>
                <a:latin typeface="+mn-lt"/>
                <a:cs typeface="Arial" pitchFamily="34" charset="0"/>
              </a:defRPr>
            </a:lvl1pPr>
          </a:lstStyle>
          <a:p>
            <a:pPr>
              <a:defRPr/>
            </a:pPr>
            <a:r>
              <a:rPr lang="en-GB" dirty="0"/>
              <a:t>Footer</a:t>
            </a:r>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and Content - Full Screen Image">
    <p:spTree>
      <p:nvGrpSpPr>
        <p:cNvPr id="1" name=""/>
        <p:cNvGrpSpPr/>
        <p:nvPr/>
      </p:nvGrpSpPr>
      <p:grpSpPr>
        <a:xfrm>
          <a:off x="0" y="0"/>
          <a:ext cx="0" cy="0"/>
          <a:chOff x="0" y="0"/>
          <a:chExt cx="0" cy="0"/>
        </a:xfrm>
      </p:grpSpPr>
      <p:sp>
        <p:nvSpPr>
          <p:cNvPr id="8" name="Picture Placeholder 2"/>
          <p:cNvSpPr>
            <a:spLocks noGrp="1"/>
          </p:cNvSpPr>
          <p:nvPr>
            <p:ph type="pic" sz="quarter" idx="12"/>
          </p:nvPr>
        </p:nvSpPr>
        <p:spPr bwMode="auto">
          <a:xfrm>
            <a:off x="0" y="0"/>
            <a:ext cx="9146382" cy="6858000"/>
          </a:xfrm>
          <a:custGeom>
            <a:avLst/>
            <a:gdLst>
              <a:gd name="connsiteX0" fmla="*/ 0 w 12194723"/>
              <a:gd name="connsiteY0" fmla="*/ 0 h 6857999"/>
              <a:gd name="connsiteX1" fmla="*/ 12194723 w 12194723"/>
              <a:gd name="connsiteY1" fmla="*/ 0 h 6857999"/>
              <a:gd name="connsiteX2" fmla="*/ 12194723 w 12194723"/>
              <a:gd name="connsiteY2" fmla="*/ 6857999 h 6857999"/>
              <a:gd name="connsiteX3" fmla="*/ 0 w 12194723"/>
              <a:gd name="connsiteY3" fmla="*/ 6857999 h 6857999"/>
              <a:gd name="connsiteX4" fmla="*/ 0 w 12194723"/>
              <a:gd name="connsiteY4" fmla="*/ 0 h 6857999"/>
              <a:gd name="connsiteX5" fmla="*/ 763913 w 12194723"/>
              <a:gd name="connsiteY5" fmla="*/ 763913 h 6857999"/>
              <a:gd name="connsiteX6" fmla="*/ 763913 w 12194723"/>
              <a:gd name="connsiteY6" fmla="*/ 6094086 h 6857999"/>
              <a:gd name="connsiteX7" fmla="*/ 11430810 w 12194723"/>
              <a:gd name="connsiteY7" fmla="*/ 6094086 h 6857999"/>
              <a:gd name="connsiteX8" fmla="*/ 11430810 w 12194723"/>
              <a:gd name="connsiteY8" fmla="*/ 763913 h 6857999"/>
              <a:gd name="connsiteX9" fmla="*/ 763913 w 12194723"/>
              <a:gd name="connsiteY9" fmla="*/ 763913 h 6857999"/>
              <a:gd name="connsiteX0" fmla="*/ 0 w 12194723"/>
              <a:gd name="connsiteY0" fmla="*/ 0 h 6857999"/>
              <a:gd name="connsiteX1" fmla="*/ 12194723 w 12194723"/>
              <a:gd name="connsiteY1" fmla="*/ 0 h 6857999"/>
              <a:gd name="connsiteX2" fmla="*/ 12194723 w 12194723"/>
              <a:gd name="connsiteY2" fmla="*/ 6857999 h 6857999"/>
              <a:gd name="connsiteX3" fmla="*/ 0 w 12194723"/>
              <a:gd name="connsiteY3" fmla="*/ 6857999 h 6857999"/>
              <a:gd name="connsiteX4" fmla="*/ 0 w 12194723"/>
              <a:gd name="connsiteY4" fmla="*/ 0 h 6857999"/>
              <a:gd name="connsiteX5" fmla="*/ 753155 w 12194723"/>
              <a:gd name="connsiteY5" fmla="*/ 3560901 h 6857999"/>
              <a:gd name="connsiteX6" fmla="*/ 763913 w 12194723"/>
              <a:gd name="connsiteY6" fmla="*/ 6094086 h 6857999"/>
              <a:gd name="connsiteX7" fmla="*/ 11430810 w 12194723"/>
              <a:gd name="connsiteY7" fmla="*/ 6094086 h 6857999"/>
              <a:gd name="connsiteX8" fmla="*/ 11430810 w 12194723"/>
              <a:gd name="connsiteY8" fmla="*/ 763913 h 6857999"/>
              <a:gd name="connsiteX9" fmla="*/ 753155 w 12194723"/>
              <a:gd name="connsiteY9" fmla="*/ 3560901 h 6857999"/>
              <a:gd name="connsiteX0" fmla="*/ 0 w 12194723"/>
              <a:gd name="connsiteY0" fmla="*/ 0 h 6857999"/>
              <a:gd name="connsiteX1" fmla="*/ 12194723 w 12194723"/>
              <a:gd name="connsiteY1" fmla="*/ 0 h 6857999"/>
              <a:gd name="connsiteX2" fmla="*/ 12194723 w 12194723"/>
              <a:gd name="connsiteY2" fmla="*/ 6857999 h 6857999"/>
              <a:gd name="connsiteX3" fmla="*/ 0 w 12194723"/>
              <a:gd name="connsiteY3" fmla="*/ 6857999 h 6857999"/>
              <a:gd name="connsiteX4" fmla="*/ 0 w 12194723"/>
              <a:gd name="connsiteY4" fmla="*/ 0 h 6857999"/>
              <a:gd name="connsiteX5" fmla="*/ 753155 w 12194723"/>
              <a:gd name="connsiteY5" fmla="*/ 3560901 h 6857999"/>
              <a:gd name="connsiteX6" fmla="*/ 763913 w 12194723"/>
              <a:gd name="connsiteY6" fmla="*/ 6094086 h 6857999"/>
              <a:gd name="connsiteX7" fmla="*/ 11430810 w 12194723"/>
              <a:gd name="connsiteY7" fmla="*/ 6094086 h 6857999"/>
              <a:gd name="connsiteX8" fmla="*/ 7622603 w 12194723"/>
              <a:gd name="connsiteY8" fmla="*/ 3560901 h 6857999"/>
              <a:gd name="connsiteX9" fmla="*/ 753155 w 12194723"/>
              <a:gd name="connsiteY9" fmla="*/ 3560901 h 6857999"/>
              <a:gd name="connsiteX0" fmla="*/ 0 w 12194723"/>
              <a:gd name="connsiteY0" fmla="*/ 0 h 6857999"/>
              <a:gd name="connsiteX1" fmla="*/ 12194723 w 12194723"/>
              <a:gd name="connsiteY1" fmla="*/ 0 h 6857999"/>
              <a:gd name="connsiteX2" fmla="*/ 12194723 w 12194723"/>
              <a:gd name="connsiteY2" fmla="*/ 6857999 h 6857999"/>
              <a:gd name="connsiteX3" fmla="*/ 0 w 12194723"/>
              <a:gd name="connsiteY3" fmla="*/ 6857999 h 6857999"/>
              <a:gd name="connsiteX4" fmla="*/ 0 w 12194723"/>
              <a:gd name="connsiteY4" fmla="*/ 0 h 6857999"/>
              <a:gd name="connsiteX5" fmla="*/ 753155 w 12194723"/>
              <a:gd name="connsiteY5" fmla="*/ 3560901 h 6857999"/>
              <a:gd name="connsiteX6" fmla="*/ 763913 w 12194723"/>
              <a:gd name="connsiteY6" fmla="*/ 6094086 h 6857999"/>
              <a:gd name="connsiteX7" fmla="*/ 7697906 w 12194723"/>
              <a:gd name="connsiteY7" fmla="*/ 6094086 h 6857999"/>
              <a:gd name="connsiteX8" fmla="*/ 7622603 w 12194723"/>
              <a:gd name="connsiteY8" fmla="*/ 3560901 h 6857999"/>
              <a:gd name="connsiteX9" fmla="*/ 753155 w 12194723"/>
              <a:gd name="connsiteY9" fmla="*/ 3560901 h 6857999"/>
              <a:gd name="connsiteX0" fmla="*/ 0 w 12194723"/>
              <a:gd name="connsiteY0" fmla="*/ 0 h 6857999"/>
              <a:gd name="connsiteX1" fmla="*/ 12194723 w 12194723"/>
              <a:gd name="connsiteY1" fmla="*/ 0 h 6857999"/>
              <a:gd name="connsiteX2" fmla="*/ 12194723 w 12194723"/>
              <a:gd name="connsiteY2" fmla="*/ 6857999 h 6857999"/>
              <a:gd name="connsiteX3" fmla="*/ 0 w 12194723"/>
              <a:gd name="connsiteY3" fmla="*/ 6857999 h 6857999"/>
              <a:gd name="connsiteX4" fmla="*/ 0 w 12194723"/>
              <a:gd name="connsiteY4" fmla="*/ 0 h 6857999"/>
              <a:gd name="connsiteX5" fmla="*/ 753155 w 12194723"/>
              <a:gd name="connsiteY5" fmla="*/ 3560901 h 6857999"/>
              <a:gd name="connsiteX6" fmla="*/ 763913 w 12194723"/>
              <a:gd name="connsiteY6" fmla="*/ 6094086 h 6857999"/>
              <a:gd name="connsiteX7" fmla="*/ 7633360 w 12194723"/>
              <a:gd name="connsiteY7" fmla="*/ 6094086 h 6857999"/>
              <a:gd name="connsiteX8" fmla="*/ 7622603 w 12194723"/>
              <a:gd name="connsiteY8" fmla="*/ 3560901 h 6857999"/>
              <a:gd name="connsiteX9" fmla="*/ 753155 w 12194723"/>
              <a:gd name="connsiteY9" fmla="*/ 3560901 h 6857999"/>
              <a:gd name="connsiteX0" fmla="*/ 0 w 12194723"/>
              <a:gd name="connsiteY0" fmla="*/ 0 h 6857999"/>
              <a:gd name="connsiteX1" fmla="*/ 12194723 w 12194723"/>
              <a:gd name="connsiteY1" fmla="*/ 0 h 6857999"/>
              <a:gd name="connsiteX2" fmla="*/ 12194723 w 12194723"/>
              <a:gd name="connsiteY2" fmla="*/ 6857999 h 6857999"/>
              <a:gd name="connsiteX3" fmla="*/ 0 w 12194723"/>
              <a:gd name="connsiteY3" fmla="*/ 6857999 h 6857999"/>
              <a:gd name="connsiteX4" fmla="*/ 0 w 12194723"/>
              <a:gd name="connsiteY4" fmla="*/ 0 h 6857999"/>
              <a:gd name="connsiteX5" fmla="*/ 753155 w 12194723"/>
              <a:gd name="connsiteY5" fmla="*/ 3560901 h 6857999"/>
              <a:gd name="connsiteX6" fmla="*/ 763913 w 12194723"/>
              <a:gd name="connsiteY6" fmla="*/ 6094086 h 6857999"/>
              <a:gd name="connsiteX7" fmla="*/ 7618431 w 12194723"/>
              <a:gd name="connsiteY7" fmla="*/ 6359075 h 6857999"/>
              <a:gd name="connsiteX8" fmla="*/ 7622603 w 12194723"/>
              <a:gd name="connsiteY8" fmla="*/ 3560901 h 6857999"/>
              <a:gd name="connsiteX9" fmla="*/ 753155 w 12194723"/>
              <a:gd name="connsiteY9" fmla="*/ 3560901 h 6857999"/>
              <a:gd name="connsiteX0" fmla="*/ 0 w 12194723"/>
              <a:gd name="connsiteY0" fmla="*/ 0 h 6857999"/>
              <a:gd name="connsiteX1" fmla="*/ 12194723 w 12194723"/>
              <a:gd name="connsiteY1" fmla="*/ 0 h 6857999"/>
              <a:gd name="connsiteX2" fmla="*/ 12194723 w 12194723"/>
              <a:gd name="connsiteY2" fmla="*/ 6857999 h 6857999"/>
              <a:gd name="connsiteX3" fmla="*/ 0 w 12194723"/>
              <a:gd name="connsiteY3" fmla="*/ 6857999 h 6857999"/>
              <a:gd name="connsiteX4" fmla="*/ 0 w 12194723"/>
              <a:gd name="connsiteY4" fmla="*/ 0 h 6857999"/>
              <a:gd name="connsiteX5" fmla="*/ 753155 w 12194723"/>
              <a:gd name="connsiteY5" fmla="*/ 3560901 h 6857999"/>
              <a:gd name="connsiteX6" fmla="*/ 763913 w 12194723"/>
              <a:gd name="connsiteY6" fmla="*/ 6094086 h 6857999"/>
              <a:gd name="connsiteX7" fmla="*/ 7622163 w 12194723"/>
              <a:gd name="connsiteY7" fmla="*/ 6355342 h 6857999"/>
              <a:gd name="connsiteX8" fmla="*/ 7622603 w 12194723"/>
              <a:gd name="connsiteY8" fmla="*/ 3560901 h 6857999"/>
              <a:gd name="connsiteX9" fmla="*/ 753155 w 12194723"/>
              <a:gd name="connsiteY9" fmla="*/ 3560901 h 6857999"/>
              <a:gd name="connsiteX0" fmla="*/ 0 w 12194723"/>
              <a:gd name="connsiteY0" fmla="*/ 0 h 6857999"/>
              <a:gd name="connsiteX1" fmla="*/ 12194723 w 12194723"/>
              <a:gd name="connsiteY1" fmla="*/ 0 h 6857999"/>
              <a:gd name="connsiteX2" fmla="*/ 12194723 w 12194723"/>
              <a:gd name="connsiteY2" fmla="*/ 6857999 h 6857999"/>
              <a:gd name="connsiteX3" fmla="*/ 0 w 12194723"/>
              <a:gd name="connsiteY3" fmla="*/ 6857999 h 6857999"/>
              <a:gd name="connsiteX4" fmla="*/ 0 w 12194723"/>
              <a:gd name="connsiteY4" fmla="*/ 0 h 6857999"/>
              <a:gd name="connsiteX5" fmla="*/ 753155 w 12194723"/>
              <a:gd name="connsiteY5" fmla="*/ 3560901 h 6857999"/>
              <a:gd name="connsiteX6" fmla="*/ 763913 w 12194723"/>
              <a:gd name="connsiteY6" fmla="*/ 6359075 h 6857999"/>
              <a:gd name="connsiteX7" fmla="*/ 7622163 w 12194723"/>
              <a:gd name="connsiteY7" fmla="*/ 6355342 h 6857999"/>
              <a:gd name="connsiteX8" fmla="*/ 7622603 w 12194723"/>
              <a:gd name="connsiteY8" fmla="*/ 3560901 h 6857999"/>
              <a:gd name="connsiteX9" fmla="*/ 753155 w 12194723"/>
              <a:gd name="connsiteY9" fmla="*/ 3560901 h 6857999"/>
              <a:gd name="connsiteX0" fmla="*/ 0 w 12194723"/>
              <a:gd name="connsiteY0" fmla="*/ 0 h 6857999"/>
              <a:gd name="connsiteX1" fmla="*/ 12194723 w 12194723"/>
              <a:gd name="connsiteY1" fmla="*/ 0 h 6857999"/>
              <a:gd name="connsiteX2" fmla="*/ 12194723 w 12194723"/>
              <a:gd name="connsiteY2" fmla="*/ 6857999 h 6857999"/>
              <a:gd name="connsiteX3" fmla="*/ 0 w 12194723"/>
              <a:gd name="connsiteY3" fmla="*/ 6857999 h 6857999"/>
              <a:gd name="connsiteX4" fmla="*/ 0 w 12194723"/>
              <a:gd name="connsiteY4" fmla="*/ 0 h 6857999"/>
              <a:gd name="connsiteX5" fmla="*/ 482698 w 12194723"/>
              <a:gd name="connsiteY5" fmla="*/ 482850 h 6857999"/>
              <a:gd name="connsiteX6" fmla="*/ 763913 w 12194723"/>
              <a:gd name="connsiteY6" fmla="*/ 6359075 h 6857999"/>
              <a:gd name="connsiteX7" fmla="*/ 7622163 w 12194723"/>
              <a:gd name="connsiteY7" fmla="*/ 6355342 h 6857999"/>
              <a:gd name="connsiteX8" fmla="*/ 7622603 w 12194723"/>
              <a:gd name="connsiteY8" fmla="*/ 3560901 h 6857999"/>
              <a:gd name="connsiteX9" fmla="*/ 482698 w 12194723"/>
              <a:gd name="connsiteY9" fmla="*/ 482850 h 6857999"/>
              <a:gd name="connsiteX0" fmla="*/ 0 w 12194723"/>
              <a:gd name="connsiteY0" fmla="*/ 0 h 6857999"/>
              <a:gd name="connsiteX1" fmla="*/ 12194723 w 12194723"/>
              <a:gd name="connsiteY1" fmla="*/ 0 h 6857999"/>
              <a:gd name="connsiteX2" fmla="*/ 12194723 w 12194723"/>
              <a:gd name="connsiteY2" fmla="*/ 6857999 h 6857999"/>
              <a:gd name="connsiteX3" fmla="*/ 0 w 12194723"/>
              <a:gd name="connsiteY3" fmla="*/ 6857999 h 6857999"/>
              <a:gd name="connsiteX4" fmla="*/ 0 w 12194723"/>
              <a:gd name="connsiteY4" fmla="*/ 0 h 6857999"/>
              <a:gd name="connsiteX5" fmla="*/ 504129 w 12194723"/>
              <a:gd name="connsiteY5" fmla="*/ 501900 h 6857999"/>
              <a:gd name="connsiteX6" fmla="*/ 763913 w 12194723"/>
              <a:gd name="connsiteY6" fmla="*/ 6359075 h 6857999"/>
              <a:gd name="connsiteX7" fmla="*/ 7622163 w 12194723"/>
              <a:gd name="connsiteY7" fmla="*/ 6355342 h 6857999"/>
              <a:gd name="connsiteX8" fmla="*/ 7622603 w 12194723"/>
              <a:gd name="connsiteY8" fmla="*/ 3560901 h 6857999"/>
              <a:gd name="connsiteX9" fmla="*/ 504129 w 12194723"/>
              <a:gd name="connsiteY9" fmla="*/ 501900 h 6857999"/>
              <a:gd name="connsiteX0" fmla="*/ 0 w 12194723"/>
              <a:gd name="connsiteY0" fmla="*/ 0 h 6857999"/>
              <a:gd name="connsiteX1" fmla="*/ 12194723 w 12194723"/>
              <a:gd name="connsiteY1" fmla="*/ 0 h 6857999"/>
              <a:gd name="connsiteX2" fmla="*/ 12194723 w 12194723"/>
              <a:gd name="connsiteY2" fmla="*/ 6857999 h 6857999"/>
              <a:gd name="connsiteX3" fmla="*/ 0 w 12194723"/>
              <a:gd name="connsiteY3" fmla="*/ 6857999 h 6857999"/>
              <a:gd name="connsiteX4" fmla="*/ 0 w 12194723"/>
              <a:gd name="connsiteY4" fmla="*/ 0 h 6857999"/>
              <a:gd name="connsiteX5" fmla="*/ 504129 w 12194723"/>
              <a:gd name="connsiteY5" fmla="*/ 501900 h 6857999"/>
              <a:gd name="connsiteX6" fmla="*/ 506335 w 12194723"/>
              <a:gd name="connsiteY6" fmla="*/ 666613 h 6857999"/>
              <a:gd name="connsiteX7" fmla="*/ 7622163 w 12194723"/>
              <a:gd name="connsiteY7" fmla="*/ 6355342 h 6857999"/>
              <a:gd name="connsiteX8" fmla="*/ 7622603 w 12194723"/>
              <a:gd name="connsiteY8" fmla="*/ 3560901 h 6857999"/>
              <a:gd name="connsiteX9" fmla="*/ 504129 w 12194723"/>
              <a:gd name="connsiteY9" fmla="*/ 501900 h 6857999"/>
              <a:gd name="connsiteX0" fmla="*/ 0 w 12194723"/>
              <a:gd name="connsiteY0" fmla="*/ 0 h 6857999"/>
              <a:gd name="connsiteX1" fmla="*/ 12194723 w 12194723"/>
              <a:gd name="connsiteY1" fmla="*/ 0 h 6857999"/>
              <a:gd name="connsiteX2" fmla="*/ 12194723 w 12194723"/>
              <a:gd name="connsiteY2" fmla="*/ 6857999 h 6857999"/>
              <a:gd name="connsiteX3" fmla="*/ 0 w 12194723"/>
              <a:gd name="connsiteY3" fmla="*/ 6857999 h 6857999"/>
              <a:gd name="connsiteX4" fmla="*/ 0 w 12194723"/>
              <a:gd name="connsiteY4" fmla="*/ 0 h 6857999"/>
              <a:gd name="connsiteX5" fmla="*/ 504129 w 12194723"/>
              <a:gd name="connsiteY5" fmla="*/ 501900 h 6857999"/>
              <a:gd name="connsiteX6" fmla="*/ 506335 w 12194723"/>
              <a:gd name="connsiteY6" fmla="*/ 666613 h 6857999"/>
              <a:gd name="connsiteX7" fmla="*/ 7622163 w 12194723"/>
              <a:gd name="connsiteY7" fmla="*/ 6355342 h 6857999"/>
              <a:gd name="connsiteX8" fmla="*/ 1788474 w 12194723"/>
              <a:gd name="connsiteY8" fmla="*/ 508608 h 6857999"/>
              <a:gd name="connsiteX9" fmla="*/ 504129 w 12194723"/>
              <a:gd name="connsiteY9" fmla="*/ 501900 h 6857999"/>
              <a:gd name="connsiteX0" fmla="*/ 0 w 12194723"/>
              <a:gd name="connsiteY0" fmla="*/ 0 h 6857999"/>
              <a:gd name="connsiteX1" fmla="*/ 12194723 w 12194723"/>
              <a:gd name="connsiteY1" fmla="*/ 0 h 6857999"/>
              <a:gd name="connsiteX2" fmla="*/ 12194723 w 12194723"/>
              <a:gd name="connsiteY2" fmla="*/ 6857999 h 6857999"/>
              <a:gd name="connsiteX3" fmla="*/ 0 w 12194723"/>
              <a:gd name="connsiteY3" fmla="*/ 6857999 h 6857999"/>
              <a:gd name="connsiteX4" fmla="*/ 0 w 12194723"/>
              <a:gd name="connsiteY4" fmla="*/ 0 h 6857999"/>
              <a:gd name="connsiteX5" fmla="*/ 504129 w 12194723"/>
              <a:gd name="connsiteY5" fmla="*/ 501900 h 6857999"/>
              <a:gd name="connsiteX6" fmla="*/ 506335 w 12194723"/>
              <a:gd name="connsiteY6" fmla="*/ 666613 h 6857999"/>
              <a:gd name="connsiteX7" fmla="*/ 1762276 w 12194723"/>
              <a:gd name="connsiteY7" fmla="*/ 675759 h 6857999"/>
              <a:gd name="connsiteX8" fmla="*/ 1788474 w 12194723"/>
              <a:gd name="connsiteY8" fmla="*/ 508608 h 6857999"/>
              <a:gd name="connsiteX9" fmla="*/ 504129 w 12194723"/>
              <a:gd name="connsiteY9" fmla="*/ 501900 h 6857999"/>
              <a:gd name="connsiteX0" fmla="*/ 0 w 12194723"/>
              <a:gd name="connsiteY0" fmla="*/ 0 h 6857999"/>
              <a:gd name="connsiteX1" fmla="*/ 12194723 w 12194723"/>
              <a:gd name="connsiteY1" fmla="*/ 0 h 6857999"/>
              <a:gd name="connsiteX2" fmla="*/ 12194723 w 12194723"/>
              <a:gd name="connsiteY2" fmla="*/ 6857999 h 6857999"/>
              <a:gd name="connsiteX3" fmla="*/ 0 w 12194723"/>
              <a:gd name="connsiteY3" fmla="*/ 6857999 h 6857999"/>
              <a:gd name="connsiteX4" fmla="*/ 0 w 12194723"/>
              <a:gd name="connsiteY4" fmla="*/ 0 h 6857999"/>
              <a:gd name="connsiteX5" fmla="*/ 508891 w 12194723"/>
              <a:gd name="connsiteY5" fmla="*/ 504281 h 6857999"/>
              <a:gd name="connsiteX6" fmla="*/ 506335 w 12194723"/>
              <a:gd name="connsiteY6" fmla="*/ 666613 h 6857999"/>
              <a:gd name="connsiteX7" fmla="*/ 1762276 w 12194723"/>
              <a:gd name="connsiteY7" fmla="*/ 675759 h 6857999"/>
              <a:gd name="connsiteX8" fmla="*/ 1788474 w 12194723"/>
              <a:gd name="connsiteY8" fmla="*/ 508608 h 6857999"/>
              <a:gd name="connsiteX9" fmla="*/ 508891 w 12194723"/>
              <a:gd name="connsiteY9" fmla="*/ 504281 h 6857999"/>
              <a:gd name="connsiteX0" fmla="*/ 0 w 12194723"/>
              <a:gd name="connsiteY0" fmla="*/ 0 h 6857999"/>
              <a:gd name="connsiteX1" fmla="*/ 12194723 w 12194723"/>
              <a:gd name="connsiteY1" fmla="*/ 0 h 6857999"/>
              <a:gd name="connsiteX2" fmla="*/ 12194723 w 12194723"/>
              <a:gd name="connsiteY2" fmla="*/ 6857999 h 6857999"/>
              <a:gd name="connsiteX3" fmla="*/ 0 w 12194723"/>
              <a:gd name="connsiteY3" fmla="*/ 6857999 h 6857999"/>
              <a:gd name="connsiteX4" fmla="*/ 0 w 12194723"/>
              <a:gd name="connsiteY4" fmla="*/ 0 h 6857999"/>
              <a:gd name="connsiteX5" fmla="*/ 508891 w 12194723"/>
              <a:gd name="connsiteY5" fmla="*/ 504281 h 6857999"/>
              <a:gd name="connsiteX6" fmla="*/ 506335 w 12194723"/>
              <a:gd name="connsiteY6" fmla="*/ 666613 h 6857999"/>
              <a:gd name="connsiteX7" fmla="*/ 1762276 w 12194723"/>
              <a:gd name="connsiteY7" fmla="*/ 675759 h 6857999"/>
              <a:gd name="connsiteX8" fmla="*/ 1788474 w 12194723"/>
              <a:gd name="connsiteY8" fmla="*/ 508608 h 6857999"/>
              <a:gd name="connsiteX9" fmla="*/ 508891 w 12194723"/>
              <a:gd name="connsiteY9" fmla="*/ 504281 h 6857999"/>
              <a:gd name="connsiteX0" fmla="*/ 0 w 12194723"/>
              <a:gd name="connsiteY0" fmla="*/ 0 h 6857999"/>
              <a:gd name="connsiteX1" fmla="*/ 12194723 w 12194723"/>
              <a:gd name="connsiteY1" fmla="*/ 0 h 6857999"/>
              <a:gd name="connsiteX2" fmla="*/ 12194723 w 12194723"/>
              <a:gd name="connsiteY2" fmla="*/ 6857999 h 6857999"/>
              <a:gd name="connsiteX3" fmla="*/ 0 w 12194723"/>
              <a:gd name="connsiteY3" fmla="*/ 6857999 h 6857999"/>
              <a:gd name="connsiteX4" fmla="*/ 0 w 12194723"/>
              <a:gd name="connsiteY4" fmla="*/ 0 h 6857999"/>
              <a:gd name="connsiteX5" fmla="*/ 508891 w 12194723"/>
              <a:gd name="connsiteY5" fmla="*/ 504281 h 6857999"/>
              <a:gd name="connsiteX6" fmla="*/ 506335 w 12194723"/>
              <a:gd name="connsiteY6" fmla="*/ 666613 h 6857999"/>
              <a:gd name="connsiteX7" fmla="*/ 1762276 w 12194723"/>
              <a:gd name="connsiteY7" fmla="*/ 675759 h 6857999"/>
              <a:gd name="connsiteX8" fmla="*/ 1788474 w 12194723"/>
              <a:gd name="connsiteY8" fmla="*/ 508608 h 6857999"/>
              <a:gd name="connsiteX9" fmla="*/ 508891 w 12194723"/>
              <a:gd name="connsiteY9" fmla="*/ 504281 h 6857999"/>
              <a:gd name="connsiteX0" fmla="*/ 0 w 12194723"/>
              <a:gd name="connsiteY0" fmla="*/ 0 h 6857999"/>
              <a:gd name="connsiteX1" fmla="*/ 12194723 w 12194723"/>
              <a:gd name="connsiteY1" fmla="*/ 0 h 6857999"/>
              <a:gd name="connsiteX2" fmla="*/ 12194723 w 12194723"/>
              <a:gd name="connsiteY2" fmla="*/ 6857999 h 6857999"/>
              <a:gd name="connsiteX3" fmla="*/ 0 w 12194723"/>
              <a:gd name="connsiteY3" fmla="*/ 6857999 h 6857999"/>
              <a:gd name="connsiteX4" fmla="*/ 0 w 12194723"/>
              <a:gd name="connsiteY4" fmla="*/ 0 h 6857999"/>
              <a:gd name="connsiteX5" fmla="*/ 508891 w 12194723"/>
              <a:gd name="connsiteY5" fmla="*/ 504281 h 6857999"/>
              <a:gd name="connsiteX6" fmla="*/ 506335 w 12194723"/>
              <a:gd name="connsiteY6" fmla="*/ 666613 h 6857999"/>
              <a:gd name="connsiteX7" fmla="*/ 1788470 w 12194723"/>
              <a:gd name="connsiteY7" fmla="*/ 587653 h 6857999"/>
              <a:gd name="connsiteX8" fmla="*/ 1788474 w 12194723"/>
              <a:gd name="connsiteY8" fmla="*/ 508608 h 6857999"/>
              <a:gd name="connsiteX9" fmla="*/ 508891 w 12194723"/>
              <a:gd name="connsiteY9" fmla="*/ 504281 h 6857999"/>
              <a:gd name="connsiteX0" fmla="*/ 0 w 12194723"/>
              <a:gd name="connsiteY0" fmla="*/ 0 h 6857999"/>
              <a:gd name="connsiteX1" fmla="*/ 12194723 w 12194723"/>
              <a:gd name="connsiteY1" fmla="*/ 0 h 6857999"/>
              <a:gd name="connsiteX2" fmla="*/ 12194723 w 12194723"/>
              <a:gd name="connsiteY2" fmla="*/ 6857999 h 6857999"/>
              <a:gd name="connsiteX3" fmla="*/ 0 w 12194723"/>
              <a:gd name="connsiteY3" fmla="*/ 6857999 h 6857999"/>
              <a:gd name="connsiteX4" fmla="*/ 0 w 12194723"/>
              <a:gd name="connsiteY4" fmla="*/ 0 h 6857999"/>
              <a:gd name="connsiteX5" fmla="*/ 508891 w 12194723"/>
              <a:gd name="connsiteY5" fmla="*/ 504281 h 6857999"/>
              <a:gd name="connsiteX6" fmla="*/ 511097 w 12194723"/>
              <a:gd name="connsiteY6" fmla="*/ 583270 h 6857999"/>
              <a:gd name="connsiteX7" fmla="*/ 1788470 w 12194723"/>
              <a:gd name="connsiteY7" fmla="*/ 587653 h 6857999"/>
              <a:gd name="connsiteX8" fmla="*/ 1788474 w 12194723"/>
              <a:gd name="connsiteY8" fmla="*/ 508608 h 6857999"/>
              <a:gd name="connsiteX9" fmla="*/ 508891 w 12194723"/>
              <a:gd name="connsiteY9" fmla="*/ 504281 h 6857999"/>
              <a:gd name="connsiteX0" fmla="*/ 0 w 12194723"/>
              <a:gd name="connsiteY0" fmla="*/ 0 h 6857999"/>
              <a:gd name="connsiteX1" fmla="*/ 12194723 w 12194723"/>
              <a:gd name="connsiteY1" fmla="*/ 0 h 6857999"/>
              <a:gd name="connsiteX2" fmla="*/ 12194723 w 12194723"/>
              <a:gd name="connsiteY2" fmla="*/ 6857999 h 6857999"/>
              <a:gd name="connsiteX3" fmla="*/ 0 w 12194723"/>
              <a:gd name="connsiteY3" fmla="*/ 6857999 h 6857999"/>
              <a:gd name="connsiteX4" fmla="*/ 0 w 12194723"/>
              <a:gd name="connsiteY4" fmla="*/ 0 h 6857999"/>
              <a:gd name="connsiteX5" fmla="*/ 508891 w 12194723"/>
              <a:gd name="connsiteY5" fmla="*/ 504281 h 6857999"/>
              <a:gd name="connsiteX6" fmla="*/ 511097 w 12194723"/>
              <a:gd name="connsiteY6" fmla="*/ 583270 h 6857999"/>
              <a:gd name="connsiteX7" fmla="*/ 1788470 w 12194723"/>
              <a:gd name="connsiteY7" fmla="*/ 587653 h 6857999"/>
              <a:gd name="connsiteX8" fmla="*/ 1788474 w 12194723"/>
              <a:gd name="connsiteY8" fmla="*/ 508608 h 6857999"/>
              <a:gd name="connsiteX9" fmla="*/ 508891 w 12194723"/>
              <a:gd name="connsiteY9" fmla="*/ 504281 h 6857999"/>
              <a:gd name="connsiteX0" fmla="*/ 0 w 12194723"/>
              <a:gd name="connsiteY0" fmla="*/ 0 h 6857999"/>
              <a:gd name="connsiteX1" fmla="*/ 12194723 w 12194723"/>
              <a:gd name="connsiteY1" fmla="*/ 0 h 6857999"/>
              <a:gd name="connsiteX2" fmla="*/ 12194723 w 12194723"/>
              <a:gd name="connsiteY2" fmla="*/ 6857999 h 6857999"/>
              <a:gd name="connsiteX3" fmla="*/ 0 w 12194723"/>
              <a:gd name="connsiteY3" fmla="*/ 6857999 h 6857999"/>
              <a:gd name="connsiteX4" fmla="*/ 0 w 12194723"/>
              <a:gd name="connsiteY4" fmla="*/ 0 h 6857999"/>
              <a:gd name="connsiteX5" fmla="*/ 508891 w 12194723"/>
              <a:gd name="connsiteY5" fmla="*/ 504281 h 6857999"/>
              <a:gd name="connsiteX6" fmla="*/ 511097 w 12194723"/>
              <a:gd name="connsiteY6" fmla="*/ 583270 h 6857999"/>
              <a:gd name="connsiteX7" fmla="*/ 1788470 w 12194723"/>
              <a:gd name="connsiteY7" fmla="*/ 587653 h 6857999"/>
              <a:gd name="connsiteX8" fmla="*/ 1788474 w 12194723"/>
              <a:gd name="connsiteY8" fmla="*/ 508608 h 6857999"/>
              <a:gd name="connsiteX9" fmla="*/ 508891 w 12194723"/>
              <a:gd name="connsiteY9" fmla="*/ 504281 h 6857999"/>
              <a:gd name="connsiteX0" fmla="*/ 0 w 12194723"/>
              <a:gd name="connsiteY0" fmla="*/ 0 h 6857999"/>
              <a:gd name="connsiteX1" fmla="*/ 12194723 w 12194723"/>
              <a:gd name="connsiteY1" fmla="*/ 0 h 6857999"/>
              <a:gd name="connsiteX2" fmla="*/ 12194723 w 12194723"/>
              <a:gd name="connsiteY2" fmla="*/ 6857999 h 6857999"/>
              <a:gd name="connsiteX3" fmla="*/ 0 w 12194723"/>
              <a:gd name="connsiteY3" fmla="*/ 6857999 h 6857999"/>
              <a:gd name="connsiteX4" fmla="*/ 0 w 12194723"/>
              <a:gd name="connsiteY4" fmla="*/ 0 h 6857999"/>
              <a:gd name="connsiteX5" fmla="*/ 508891 w 12194723"/>
              <a:gd name="connsiteY5" fmla="*/ 504281 h 6857999"/>
              <a:gd name="connsiteX6" fmla="*/ 511097 w 12194723"/>
              <a:gd name="connsiteY6" fmla="*/ 583270 h 6857999"/>
              <a:gd name="connsiteX7" fmla="*/ 1788470 w 12194723"/>
              <a:gd name="connsiteY7" fmla="*/ 587653 h 6857999"/>
              <a:gd name="connsiteX8" fmla="*/ 1788474 w 12194723"/>
              <a:gd name="connsiteY8" fmla="*/ 508608 h 6857999"/>
              <a:gd name="connsiteX9" fmla="*/ 508891 w 12194723"/>
              <a:gd name="connsiteY9" fmla="*/ 504281 h 6857999"/>
              <a:gd name="connsiteX0" fmla="*/ 0 w 12194723"/>
              <a:gd name="connsiteY0" fmla="*/ 0 h 6857999"/>
              <a:gd name="connsiteX1" fmla="*/ 12194723 w 12194723"/>
              <a:gd name="connsiteY1" fmla="*/ 0 h 6857999"/>
              <a:gd name="connsiteX2" fmla="*/ 12194723 w 12194723"/>
              <a:gd name="connsiteY2" fmla="*/ 6857999 h 6857999"/>
              <a:gd name="connsiteX3" fmla="*/ 0 w 12194723"/>
              <a:gd name="connsiteY3" fmla="*/ 6857999 h 6857999"/>
              <a:gd name="connsiteX4" fmla="*/ 0 w 12194723"/>
              <a:gd name="connsiteY4" fmla="*/ 0 h 6857999"/>
              <a:gd name="connsiteX5" fmla="*/ 508891 w 12194723"/>
              <a:gd name="connsiteY5" fmla="*/ 504281 h 6857999"/>
              <a:gd name="connsiteX6" fmla="*/ 511097 w 12194723"/>
              <a:gd name="connsiteY6" fmla="*/ 583270 h 6857999"/>
              <a:gd name="connsiteX7" fmla="*/ 1788470 w 12194723"/>
              <a:gd name="connsiteY7" fmla="*/ 587653 h 6857999"/>
              <a:gd name="connsiteX8" fmla="*/ 1788474 w 12194723"/>
              <a:gd name="connsiteY8" fmla="*/ 508608 h 6857999"/>
              <a:gd name="connsiteX9" fmla="*/ 508891 w 12194723"/>
              <a:gd name="connsiteY9" fmla="*/ 504281 h 6857999"/>
              <a:gd name="connsiteX0" fmla="*/ 0 w 12194723"/>
              <a:gd name="connsiteY0" fmla="*/ 0 h 6857999"/>
              <a:gd name="connsiteX1" fmla="*/ 12194723 w 12194723"/>
              <a:gd name="connsiteY1" fmla="*/ 0 h 6857999"/>
              <a:gd name="connsiteX2" fmla="*/ 12194723 w 12194723"/>
              <a:gd name="connsiteY2" fmla="*/ 6857999 h 6857999"/>
              <a:gd name="connsiteX3" fmla="*/ 0 w 12194723"/>
              <a:gd name="connsiteY3" fmla="*/ 6857999 h 6857999"/>
              <a:gd name="connsiteX4" fmla="*/ 0 w 12194723"/>
              <a:gd name="connsiteY4" fmla="*/ 0 h 6857999"/>
              <a:gd name="connsiteX5" fmla="*/ 508891 w 12194723"/>
              <a:gd name="connsiteY5" fmla="*/ 506662 h 6857999"/>
              <a:gd name="connsiteX6" fmla="*/ 511097 w 12194723"/>
              <a:gd name="connsiteY6" fmla="*/ 583270 h 6857999"/>
              <a:gd name="connsiteX7" fmla="*/ 1788470 w 12194723"/>
              <a:gd name="connsiteY7" fmla="*/ 587653 h 6857999"/>
              <a:gd name="connsiteX8" fmla="*/ 1788474 w 12194723"/>
              <a:gd name="connsiteY8" fmla="*/ 508608 h 6857999"/>
              <a:gd name="connsiteX9" fmla="*/ 508891 w 12194723"/>
              <a:gd name="connsiteY9" fmla="*/ 506662 h 6857999"/>
              <a:gd name="connsiteX0" fmla="*/ 0 w 12194723"/>
              <a:gd name="connsiteY0" fmla="*/ 0 h 6857999"/>
              <a:gd name="connsiteX1" fmla="*/ 12194723 w 12194723"/>
              <a:gd name="connsiteY1" fmla="*/ 0 h 6857999"/>
              <a:gd name="connsiteX2" fmla="*/ 12194723 w 12194723"/>
              <a:gd name="connsiteY2" fmla="*/ 6857999 h 6857999"/>
              <a:gd name="connsiteX3" fmla="*/ 0 w 12194723"/>
              <a:gd name="connsiteY3" fmla="*/ 6857999 h 6857999"/>
              <a:gd name="connsiteX4" fmla="*/ 0 w 12194723"/>
              <a:gd name="connsiteY4" fmla="*/ 0 h 6857999"/>
              <a:gd name="connsiteX5" fmla="*/ 508891 w 12194723"/>
              <a:gd name="connsiteY5" fmla="*/ 506662 h 6857999"/>
              <a:gd name="connsiteX6" fmla="*/ 511097 w 12194723"/>
              <a:gd name="connsiteY6" fmla="*/ 583270 h 6857999"/>
              <a:gd name="connsiteX7" fmla="*/ 1788470 w 12194723"/>
              <a:gd name="connsiteY7" fmla="*/ 587653 h 6857999"/>
              <a:gd name="connsiteX8" fmla="*/ 1788474 w 12194723"/>
              <a:gd name="connsiteY8" fmla="*/ 508608 h 6857999"/>
              <a:gd name="connsiteX9" fmla="*/ 508891 w 12194723"/>
              <a:gd name="connsiteY9" fmla="*/ 506662 h 6857999"/>
              <a:gd name="connsiteX0" fmla="*/ 0 w 12194723"/>
              <a:gd name="connsiteY0" fmla="*/ 0 h 6857999"/>
              <a:gd name="connsiteX1" fmla="*/ 12194723 w 12194723"/>
              <a:gd name="connsiteY1" fmla="*/ 0 h 6857999"/>
              <a:gd name="connsiteX2" fmla="*/ 12194723 w 12194723"/>
              <a:gd name="connsiteY2" fmla="*/ 6857999 h 6857999"/>
              <a:gd name="connsiteX3" fmla="*/ 0 w 12194723"/>
              <a:gd name="connsiteY3" fmla="*/ 6857999 h 6857999"/>
              <a:gd name="connsiteX4" fmla="*/ 0 w 12194723"/>
              <a:gd name="connsiteY4" fmla="*/ 0 h 6857999"/>
              <a:gd name="connsiteX5" fmla="*/ 508891 w 12194723"/>
              <a:gd name="connsiteY5" fmla="*/ 506662 h 6857999"/>
              <a:gd name="connsiteX6" fmla="*/ 511097 w 12194723"/>
              <a:gd name="connsiteY6" fmla="*/ 583270 h 6857999"/>
              <a:gd name="connsiteX7" fmla="*/ 1788470 w 12194723"/>
              <a:gd name="connsiteY7" fmla="*/ 587653 h 6857999"/>
              <a:gd name="connsiteX8" fmla="*/ 1788474 w 12194723"/>
              <a:gd name="connsiteY8" fmla="*/ 508608 h 6857999"/>
              <a:gd name="connsiteX9" fmla="*/ 508891 w 12194723"/>
              <a:gd name="connsiteY9" fmla="*/ 506662 h 6857999"/>
              <a:gd name="connsiteX0" fmla="*/ 0 w 12194723"/>
              <a:gd name="connsiteY0" fmla="*/ 0 h 6857999"/>
              <a:gd name="connsiteX1" fmla="*/ 12194723 w 12194723"/>
              <a:gd name="connsiteY1" fmla="*/ 0 h 6857999"/>
              <a:gd name="connsiteX2" fmla="*/ 12194723 w 12194723"/>
              <a:gd name="connsiteY2" fmla="*/ 6857999 h 6857999"/>
              <a:gd name="connsiteX3" fmla="*/ 0 w 12194723"/>
              <a:gd name="connsiteY3" fmla="*/ 6857999 h 6857999"/>
              <a:gd name="connsiteX4" fmla="*/ 0 w 12194723"/>
              <a:gd name="connsiteY4" fmla="*/ 0 h 6857999"/>
              <a:gd name="connsiteX5" fmla="*/ 508891 w 12194723"/>
              <a:gd name="connsiteY5" fmla="*/ 506662 h 6857999"/>
              <a:gd name="connsiteX6" fmla="*/ 511097 w 12194723"/>
              <a:gd name="connsiteY6" fmla="*/ 583270 h 6857999"/>
              <a:gd name="connsiteX7" fmla="*/ 1788470 w 12194723"/>
              <a:gd name="connsiteY7" fmla="*/ 587653 h 6857999"/>
              <a:gd name="connsiteX8" fmla="*/ 1788474 w 12194723"/>
              <a:gd name="connsiteY8" fmla="*/ 508608 h 6857999"/>
              <a:gd name="connsiteX9" fmla="*/ 508891 w 12194723"/>
              <a:gd name="connsiteY9" fmla="*/ 506662 h 6857999"/>
              <a:gd name="connsiteX0" fmla="*/ 0 w 12194723"/>
              <a:gd name="connsiteY0" fmla="*/ 0 h 6857999"/>
              <a:gd name="connsiteX1" fmla="*/ 12194723 w 12194723"/>
              <a:gd name="connsiteY1" fmla="*/ 0 h 6857999"/>
              <a:gd name="connsiteX2" fmla="*/ 12194723 w 12194723"/>
              <a:gd name="connsiteY2" fmla="*/ 6857999 h 6857999"/>
              <a:gd name="connsiteX3" fmla="*/ 0 w 12194723"/>
              <a:gd name="connsiteY3" fmla="*/ 6857999 h 6857999"/>
              <a:gd name="connsiteX4" fmla="*/ 0 w 12194723"/>
              <a:gd name="connsiteY4" fmla="*/ 0 h 6857999"/>
              <a:gd name="connsiteX5" fmla="*/ 508891 w 12194723"/>
              <a:gd name="connsiteY5" fmla="*/ 506662 h 6857999"/>
              <a:gd name="connsiteX6" fmla="*/ 511097 w 12194723"/>
              <a:gd name="connsiteY6" fmla="*/ 583270 h 6857999"/>
              <a:gd name="connsiteX7" fmla="*/ 1788470 w 12194723"/>
              <a:gd name="connsiteY7" fmla="*/ 587653 h 6857999"/>
              <a:gd name="connsiteX8" fmla="*/ 1778949 w 12194723"/>
              <a:gd name="connsiteY8" fmla="*/ 508608 h 6857999"/>
              <a:gd name="connsiteX9" fmla="*/ 508891 w 12194723"/>
              <a:gd name="connsiteY9" fmla="*/ 506662 h 6857999"/>
              <a:gd name="connsiteX0" fmla="*/ 0 w 12194723"/>
              <a:gd name="connsiteY0" fmla="*/ 0 h 6857999"/>
              <a:gd name="connsiteX1" fmla="*/ 12194723 w 12194723"/>
              <a:gd name="connsiteY1" fmla="*/ 0 h 6857999"/>
              <a:gd name="connsiteX2" fmla="*/ 12194723 w 12194723"/>
              <a:gd name="connsiteY2" fmla="*/ 6857999 h 6857999"/>
              <a:gd name="connsiteX3" fmla="*/ 0 w 12194723"/>
              <a:gd name="connsiteY3" fmla="*/ 6857999 h 6857999"/>
              <a:gd name="connsiteX4" fmla="*/ 0 w 12194723"/>
              <a:gd name="connsiteY4" fmla="*/ 0 h 6857999"/>
              <a:gd name="connsiteX5" fmla="*/ 508891 w 12194723"/>
              <a:gd name="connsiteY5" fmla="*/ 506662 h 6857999"/>
              <a:gd name="connsiteX6" fmla="*/ 511097 w 12194723"/>
              <a:gd name="connsiteY6" fmla="*/ 583270 h 6857999"/>
              <a:gd name="connsiteX7" fmla="*/ 1774182 w 12194723"/>
              <a:gd name="connsiteY7" fmla="*/ 587653 h 6857999"/>
              <a:gd name="connsiteX8" fmla="*/ 1778949 w 12194723"/>
              <a:gd name="connsiteY8" fmla="*/ 508608 h 6857999"/>
              <a:gd name="connsiteX9" fmla="*/ 508891 w 12194723"/>
              <a:gd name="connsiteY9" fmla="*/ 506662 h 6857999"/>
              <a:gd name="connsiteX0" fmla="*/ 0 w 12194723"/>
              <a:gd name="connsiteY0" fmla="*/ 0 h 6857999"/>
              <a:gd name="connsiteX1" fmla="*/ 12194723 w 12194723"/>
              <a:gd name="connsiteY1" fmla="*/ 0 h 6857999"/>
              <a:gd name="connsiteX2" fmla="*/ 12194723 w 12194723"/>
              <a:gd name="connsiteY2" fmla="*/ 6857999 h 6857999"/>
              <a:gd name="connsiteX3" fmla="*/ 0 w 12194723"/>
              <a:gd name="connsiteY3" fmla="*/ 6857999 h 6857999"/>
              <a:gd name="connsiteX4" fmla="*/ 0 w 12194723"/>
              <a:gd name="connsiteY4" fmla="*/ 0 h 6857999"/>
              <a:gd name="connsiteX5" fmla="*/ 508891 w 12194723"/>
              <a:gd name="connsiteY5" fmla="*/ 506662 h 6857999"/>
              <a:gd name="connsiteX6" fmla="*/ 511097 w 12194723"/>
              <a:gd name="connsiteY6" fmla="*/ 583270 h 6857999"/>
              <a:gd name="connsiteX7" fmla="*/ 1774182 w 12194723"/>
              <a:gd name="connsiteY7" fmla="*/ 587653 h 6857999"/>
              <a:gd name="connsiteX8" fmla="*/ 1778949 w 12194723"/>
              <a:gd name="connsiteY8" fmla="*/ 508608 h 6857999"/>
              <a:gd name="connsiteX9" fmla="*/ 508891 w 12194723"/>
              <a:gd name="connsiteY9" fmla="*/ 506662 h 6857999"/>
              <a:gd name="connsiteX0" fmla="*/ 0 w 12194723"/>
              <a:gd name="connsiteY0" fmla="*/ 0 h 6857999"/>
              <a:gd name="connsiteX1" fmla="*/ 12194723 w 12194723"/>
              <a:gd name="connsiteY1" fmla="*/ 0 h 6857999"/>
              <a:gd name="connsiteX2" fmla="*/ 12194723 w 12194723"/>
              <a:gd name="connsiteY2" fmla="*/ 6857999 h 6857999"/>
              <a:gd name="connsiteX3" fmla="*/ 0 w 12194723"/>
              <a:gd name="connsiteY3" fmla="*/ 6857999 h 6857999"/>
              <a:gd name="connsiteX4" fmla="*/ 0 w 12194723"/>
              <a:gd name="connsiteY4" fmla="*/ 0 h 6857999"/>
              <a:gd name="connsiteX5" fmla="*/ 508891 w 12194723"/>
              <a:gd name="connsiteY5" fmla="*/ 506662 h 6857999"/>
              <a:gd name="connsiteX6" fmla="*/ 511097 w 12194723"/>
              <a:gd name="connsiteY6" fmla="*/ 583270 h 6857999"/>
              <a:gd name="connsiteX7" fmla="*/ 1774182 w 12194723"/>
              <a:gd name="connsiteY7" fmla="*/ 587653 h 6857999"/>
              <a:gd name="connsiteX8" fmla="*/ 1778949 w 12194723"/>
              <a:gd name="connsiteY8" fmla="*/ 508608 h 6857999"/>
              <a:gd name="connsiteX9" fmla="*/ 508891 w 12194723"/>
              <a:gd name="connsiteY9" fmla="*/ 506662 h 6857999"/>
              <a:gd name="connsiteX0" fmla="*/ 0 w 12194723"/>
              <a:gd name="connsiteY0" fmla="*/ 0 h 6857999"/>
              <a:gd name="connsiteX1" fmla="*/ 12194723 w 12194723"/>
              <a:gd name="connsiteY1" fmla="*/ 0 h 6857999"/>
              <a:gd name="connsiteX2" fmla="*/ 12194723 w 12194723"/>
              <a:gd name="connsiteY2" fmla="*/ 6857999 h 6857999"/>
              <a:gd name="connsiteX3" fmla="*/ 0 w 12194723"/>
              <a:gd name="connsiteY3" fmla="*/ 6857999 h 6857999"/>
              <a:gd name="connsiteX4" fmla="*/ 0 w 12194723"/>
              <a:gd name="connsiteY4" fmla="*/ 0 h 6857999"/>
              <a:gd name="connsiteX5" fmla="*/ 508891 w 12194723"/>
              <a:gd name="connsiteY5" fmla="*/ 506662 h 6857999"/>
              <a:gd name="connsiteX6" fmla="*/ 511097 w 12194723"/>
              <a:gd name="connsiteY6" fmla="*/ 583270 h 6857999"/>
              <a:gd name="connsiteX7" fmla="*/ 1774182 w 12194723"/>
              <a:gd name="connsiteY7" fmla="*/ 587653 h 6857999"/>
              <a:gd name="connsiteX8" fmla="*/ 1778949 w 12194723"/>
              <a:gd name="connsiteY8" fmla="*/ 508608 h 6857999"/>
              <a:gd name="connsiteX9" fmla="*/ 508891 w 12194723"/>
              <a:gd name="connsiteY9" fmla="*/ 506662 h 6857999"/>
              <a:gd name="connsiteX0" fmla="*/ 0 w 12194723"/>
              <a:gd name="connsiteY0" fmla="*/ 0 h 6857999"/>
              <a:gd name="connsiteX1" fmla="*/ 12194723 w 12194723"/>
              <a:gd name="connsiteY1" fmla="*/ 0 h 6857999"/>
              <a:gd name="connsiteX2" fmla="*/ 12194723 w 12194723"/>
              <a:gd name="connsiteY2" fmla="*/ 6857999 h 6857999"/>
              <a:gd name="connsiteX3" fmla="*/ 0 w 12194723"/>
              <a:gd name="connsiteY3" fmla="*/ 6857999 h 6857999"/>
              <a:gd name="connsiteX4" fmla="*/ 0 w 12194723"/>
              <a:gd name="connsiteY4" fmla="*/ 0 h 6857999"/>
              <a:gd name="connsiteX5" fmla="*/ 508891 w 12194723"/>
              <a:gd name="connsiteY5" fmla="*/ 506662 h 6857999"/>
              <a:gd name="connsiteX6" fmla="*/ 511097 w 12194723"/>
              <a:gd name="connsiteY6" fmla="*/ 583270 h 6857999"/>
              <a:gd name="connsiteX7" fmla="*/ 1774182 w 12194723"/>
              <a:gd name="connsiteY7" fmla="*/ 587653 h 6857999"/>
              <a:gd name="connsiteX8" fmla="*/ 1778949 w 12194723"/>
              <a:gd name="connsiteY8" fmla="*/ 508608 h 6857999"/>
              <a:gd name="connsiteX9" fmla="*/ 508891 w 12194723"/>
              <a:gd name="connsiteY9" fmla="*/ 506662 h 6857999"/>
              <a:gd name="connsiteX0" fmla="*/ 0 w 12194723"/>
              <a:gd name="connsiteY0" fmla="*/ 0 h 6857999"/>
              <a:gd name="connsiteX1" fmla="*/ 12194723 w 12194723"/>
              <a:gd name="connsiteY1" fmla="*/ 0 h 6857999"/>
              <a:gd name="connsiteX2" fmla="*/ 12194723 w 12194723"/>
              <a:gd name="connsiteY2" fmla="*/ 6857999 h 6857999"/>
              <a:gd name="connsiteX3" fmla="*/ 0 w 12194723"/>
              <a:gd name="connsiteY3" fmla="*/ 6857999 h 6857999"/>
              <a:gd name="connsiteX4" fmla="*/ 0 w 12194723"/>
              <a:gd name="connsiteY4" fmla="*/ 0 h 6857999"/>
              <a:gd name="connsiteX5" fmla="*/ 508891 w 12194723"/>
              <a:gd name="connsiteY5" fmla="*/ 506662 h 6857999"/>
              <a:gd name="connsiteX6" fmla="*/ 511097 w 12194723"/>
              <a:gd name="connsiteY6" fmla="*/ 583270 h 6857999"/>
              <a:gd name="connsiteX7" fmla="*/ 1774182 w 12194723"/>
              <a:gd name="connsiteY7" fmla="*/ 587653 h 6857999"/>
              <a:gd name="connsiteX8" fmla="*/ 1778949 w 12194723"/>
              <a:gd name="connsiteY8" fmla="*/ 508608 h 6857999"/>
              <a:gd name="connsiteX9" fmla="*/ 508891 w 12194723"/>
              <a:gd name="connsiteY9" fmla="*/ 506662 h 6857999"/>
              <a:gd name="connsiteX0" fmla="*/ 0 w 12194723"/>
              <a:gd name="connsiteY0" fmla="*/ 0 h 6857999"/>
              <a:gd name="connsiteX1" fmla="*/ 12194723 w 12194723"/>
              <a:gd name="connsiteY1" fmla="*/ 0 h 6857999"/>
              <a:gd name="connsiteX2" fmla="*/ 12194723 w 12194723"/>
              <a:gd name="connsiteY2" fmla="*/ 6857999 h 6857999"/>
              <a:gd name="connsiteX3" fmla="*/ 0 w 12194723"/>
              <a:gd name="connsiteY3" fmla="*/ 6857999 h 6857999"/>
              <a:gd name="connsiteX4" fmla="*/ 0 w 12194723"/>
              <a:gd name="connsiteY4" fmla="*/ 0 h 6857999"/>
              <a:gd name="connsiteX5" fmla="*/ 508891 w 12194723"/>
              <a:gd name="connsiteY5" fmla="*/ 506662 h 6857999"/>
              <a:gd name="connsiteX6" fmla="*/ 511097 w 12194723"/>
              <a:gd name="connsiteY6" fmla="*/ 583270 h 6857999"/>
              <a:gd name="connsiteX7" fmla="*/ 1774182 w 12194723"/>
              <a:gd name="connsiteY7" fmla="*/ 587653 h 6857999"/>
              <a:gd name="connsiteX8" fmla="*/ 1778949 w 12194723"/>
              <a:gd name="connsiteY8" fmla="*/ 508608 h 6857999"/>
              <a:gd name="connsiteX9" fmla="*/ 508891 w 12194723"/>
              <a:gd name="connsiteY9" fmla="*/ 506662 h 6857999"/>
              <a:gd name="connsiteX0" fmla="*/ 0 w 12194723"/>
              <a:gd name="connsiteY0" fmla="*/ 0 h 6857999"/>
              <a:gd name="connsiteX1" fmla="*/ 12194723 w 12194723"/>
              <a:gd name="connsiteY1" fmla="*/ 0 h 6857999"/>
              <a:gd name="connsiteX2" fmla="*/ 12194723 w 12194723"/>
              <a:gd name="connsiteY2" fmla="*/ 6857999 h 6857999"/>
              <a:gd name="connsiteX3" fmla="*/ 0 w 12194723"/>
              <a:gd name="connsiteY3" fmla="*/ 6857999 h 6857999"/>
              <a:gd name="connsiteX4" fmla="*/ 0 w 12194723"/>
              <a:gd name="connsiteY4" fmla="*/ 0 h 6857999"/>
              <a:gd name="connsiteX5" fmla="*/ 508891 w 12194723"/>
              <a:gd name="connsiteY5" fmla="*/ 506662 h 6857999"/>
              <a:gd name="connsiteX6" fmla="*/ 511097 w 12194723"/>
              <a:gd name="connsiteY6" fmla="*/ 583270 h 6857999"/>
              <a:gd name="connsiteX7" fmla="*/ 1774182 w 12194723"/>
              <a:gd name="connsiteY7" fmla="*/ 587653 h 6857999"/>
              <a:gd name="connsiteX8" fmla="*/ 1778949 w 12194723"/>
              <a:gd name="connsiteY8" fmla="*/ 508608 h 6857999"/>
              <a:gd name="connsiteX9" fmla="*/ 508891 w 12194723"/>
              <a:gd name="connsiteY9" fmla="*/ 506662 h 6857999"/>
              <a:gd name="connsiteX0" fmla="*/ 0 w 12194723"/>
              <a:gd name="connsiteY0" fmla="*/ 0 h 6857999"/>
              <a:gd name="connsiteX1" fmla="*/ 12194723 w 12194723"/>
              <a:gd name="connsiteY1" fmla="*/ 0 h 6857999"/>
              <a:gd name="connsiteX2" fmla="*/ 12194723 w 12194723"/>
              <a:gd name="connsiteY2" fmla="*/ 6857999 h 6857999"/>
              <a:gd name="connsiteX3" fmla="*/ 0 w 12194723"/>
              <a:gd name="connsiteY3" fmla="*/ 6857999 h 6857999"/>
              <a:gd name="connsiteX4" fmla="*/ 0 w 12194723"/>
              <a:gd name="connsiteY4" fmla="*/ 0 h 6857999"/>
              <a:gd name="connsiteX5" fmla="*/ 508891 w 12194723"/>
              <a:gd name="connsiteY5" fmla="*/ 506662 h 6857999"/>
              <a:gd name="connsiteX6" fmla="*/ 511097 w 12194723"/>
              <a:gd name="connsiteY6" fmla="*/ 583270 h 6857999"/>
              <a:gd name="connsiteX7" fmla="*/ 1781325 w 12194723"/>
              <a:gd name="connsiteY7" fmla="*/ 585272 h 6857999"/>
              <a:gd name="connsiteX8" fmla="*/ 1778949 w 12194723"/>
              <a:gd name="connsiteY8" fmla="*/ 508608 h 6857999"/>
              <a:gd name="connsiteX9" fmla="*/ 508891 w 12194723"/>
              <a:gd name="connsiteY9" fmla="*/ 506662 h 6857999"/>
              <a:gd name="connsiteX0" fmla="*/ 0 w 12194723"/>
              <a:gd name="connsiteY0" fmla="*/ 0 h 6857999"/>
              <a:gd name="connsiteX1" fmla="*/ 12194723 w 12194723"/>
              <a:gd name="connsiteY1" fmla="*/ 0 h 6857999"/>
              <a:gd name="connsiteX2" fmla="*/ 12194723 w 12194723"/>
              <a:gd name="connsiteY2" fmla="*/ 6857999 h 6857999"/>
              <a:gd name="connsiteX3" fmla="*/ 0 w 12194723"/>
              <a:gd name="connsiteY3" fmla="*/ 6857999 h 6857999"/>
              <a:gd name="connsiteX4" fmla="*/ 0 w 12194723"/>
              <a:gd name="connsiteY4" fmla="*/ 0 h 6857999"/>
              <a:gd name="connsiteX5" fmla="*/ 508891 w 12194723"/>
              <a:gd name="connsiteY5" fmla="*/ 506662 h 6857999"/>
              <a:gd name="connsiteX6" fmla="*/ 511097 w 12194723"/>
              <a:gd name="connsiteY6" fmla="*/ 583270 h 6857999"/>
              <a:gd name="connsiteX7" fmla="*/ 1781325 w 12194723"/>
              <a:gd name="connsiteY7" fmla="*/ 585272 h 6857999"/>
              <a:gd name="connsiteX8" fmla="*/ 1778949 w 12194723"/>
              <a:gd name="connsiteY8" fmla="*/ 508608 h 6857999"/>
              <a:gd name="connsiteX9" fmla="*/ 508891 w 12194723"/>
              <a:gd name="connsiteY9" fmla="*/ 506662 h 6857999"/>
              <a:gd name="connsiteX0" fmla="*/ 0 w 12194723"/>
              <a:gd name="connsiteY0" fmla="*/ 0 h 6857999"/>
              <a:gd name="connsiteX1" fmla="*/ 12194723 w 12194723"/>
              <a:gd name="connsiteY1" fmla="*/ 0 h 6857999"/>
              <a:gd name="connsiteX2" fmla="*/ 12194723 w 12194723"/>
              <a:gd name="connsiteY2" fmla="*/ 6857999 h 6857999"/>
              <a:gd name="connsiteX3" fmla="*/ 0 w 12194723"/>
              <a:gd name="connsiteY3" fmla="*/ 6857999 h 6857999"/>
              <a:gd name="connsiteX4" fmla="*/ 0 w 12194723"/>
              <a:gd name="connsiteY4" fmla="*/ 0 h 6857999"/>
              <a:gd name="connsiteX5" fmla="*/ 508891 w 12194723"/>
              <a:gd name="connsiteY5" fmla="*/ 506662 h 6857999"/>
              <a:gd name="connsiteX6" fmla="*/ 511097 w 12194723"/>
              <a:gd name="connsiteY6" fmla="*/ 583270 h 6857999"/>
              <a:gd name="connsiteX7" fmla="*/ 1781325 w 12194723"/>
              <a:gd name="connsiteY7" fmla="*/ 585272 h 6857999"/>
              <a:gd name="connsiteX8" fmla="*/ 1963833 w 12194723"/>
              <a:gd name="connsiteY8" fmla="*/ 506110 h 6857999"/>
              <a:gd name="connsiteX9" fmla="*/ 508891 w 12194723"/>
              <a:gd name="connsiteY9" fmla="*/ 506662 h 6857999"/>
              <a:gd name="connsiteX0" fmla="*/ 0 w 12194723"/>
              <a:gd name="connsiteY0" fmla="*/ 0 h 6857999"/>
              <a:gd name="connsiteX1" fmla="*/ 12194723 w 12194723"/>
              <a:gd name="connsiteY1" fmla="*/ 0 h 6857999"/>
              <a:gd name="connsiteX2" fmla="*/ 12194723 w 12194723"/>
              <a:gd name="connsiteY2" fmla="*/ 6857999 h 6857999"/>
              <a:gd name="connsiteX3" fmla="*/ 0 w 12194723"/>
              <a:gd name="connsiteY3" fmla="*/ 6857999 h 6857999"/>
              <a:gd name="connsiteX4" fmla="*/ 0 w 12194723"/>
              <a:gd name="connsiteY4" fmla="*/ 0 h 6857999"/>
              <a:gd name="connsiteX5" fmla="*/ 508891 w 12194723"/>
              <a:gd name="connsiteY5" fmla="*/ 506662 h 6857999"/>
              <a:gd name="connsiteX6" fmla="*/ 511097 w 12194723"/>
              <a:gd name="connsiteY6" fmla="*/ 583270 h 6857999"/>
              <a:gd name="connsiteX7" fmla="*/ 1781325 w 12194723"/>
              <a:gd name="connsiteY7" fmla="*/ 585272 h 6857999"/>
              <a:gd name="connsiteX8" fmla="*/ 1996313 w 12194723"/>
              <a:gd name="connsiteY8" fmla="*/ 486123 h 6857999"/>
              <a:gd name="connsiteX9" fmla="*/ 508891 w 12194723"/>
              <a:gd name="connsiteY9" fmla="*/ 506662 h 6857999"/>
              <a:gd name="connsiteX0" fmla="*/ 0 w 12194723"/>
              <a:gd name="connsiteY0" fmla="*/ 0 h 6857999"/>
              <a:gd name="connsiteX1" fmla="*/ 12194723 w 12194723"/>
              <a:gd name="connsiteY1" fmla="*/ 0 h 6857999"/>
              <a:gd name="connsiteX2" fmla="*/ 12194723 w 12194723"/>
              <a:gd name="connsiteY2" fmla="*/ 6857999 h 6857999"/>
              <a:gd name="connsiteX3" fmla="*/ 0 w 12194723"/>
              <a:gd name="connsiteY3" fmla="*/ 6857999 h 6857999"/>
              <a:gd name="connsiteX4" fmla="*/ 0 w 12194723"/>
              <a:gd name="connsiteY4" fmla="*/ 0 h 6857999"/>
              <a:gd name="connsiteX5" fmla="*/ 508891 w 12194723"/>
              <a:gd name="connsiteY5" fmla="*/ 506662 h 6857999"/>
              <a:gd name="connsiteX6" fmla="*/ 511097 w 12194723"/>
              <a:gd name="connsiteY6" fmla="*/ 583270 h 6857999"/>
              <a:gd name="connsiteX7" fmla="*/ 1781325 w 12194723"/>
              <a:gd name="connsiteY7" fmla="*/ 585272 h 6857999"/>
              <a:gd name="connsiteX8" fmla="*/ 1966332 w 12194723"/>
              <a:gd name="connsiteY8" fmla="*/ 381191 h 6857999"/>
              <a:gd name="connsiteX9" fmla="*/ 508891 w 12194723"/>
              <a:gd name="connsiteY9" fmla="*/ 506662 h 6857999"/>
              <a:gd name="connsiteX0" fmla="*/ 0 w 12194723"/>
              <a:gd name="connsiteY0" fmla="*/ 0 h 6857999"/>
              <a:gd name="connsiteX1" fmla="*/ 12194723 w 12194723"/>
              <a:gd name="connsiteY1" fmla="*/ 0 h 6857999"/>
              <a:gd name="connsiteX2" fmla="*/ 12194723 w 12194723"/>
              <a:gd name="connsiteY2" fmla="*/ 6857999 h 6857999"/>
              <a:gd name="connsiteX3" fmla="*/ 0 w 12194723"/>
              <a:gd name="connsiteY3" fmla="*/ 6857999 h 6857999"/>
              <a:gd name="connsiteX4" fmla="*/ 0 w 12194723"/>
              <a:gd name="connsiteY4" fmla="*/ 0 h 6857999"/>
              <a:gd name="connsiteX5" fmla="*/ 508891 w 12194723"/>
              <a:gd name="connsiteY5" fmla="*/ 506662 h 6857999"/>
              <a:gd name="connsiteX6" fmla="*/ 511097 w 12194723"/>
              <a:gd name="connsiteY6" fmla="*/ 583270 h 6857999"/>
              <a:gd name="connsiteX7" fmla="*/ 1781325 w 12194723"/>
              <a:gd name="connsiteY7" fmla="*/ 585272 h 6857999"/>
              <a:gd name="connsiteX8" fmla="*/ 1786445 w 12194723"/>
              <a:gd name="connsiteY8" fmla="*/ 558575 h 6857999"/>
              <a:gd name="connsiteX9" fmla="*/ 508891 w 12194723"/>
              <a:gd name="connsiteY9" fmla="*/ 506662 h 6857999"/>
              <a:gd name="connsiteX0" fmla="*/ 0 w 12194723"/>
              <a:gd name="connsiteY0" fmla="*/ 0 h 6857999"/>
              <a:gd name="connsiteX1" fmla="*/ 12194723 w 12194723"/>
              <a:gd name="connsiteY1" fmla="*/ 0 h 6857999"/>
              <a:gd name="connsiteX2" fmla="*/ 12194723 w 12194723"/>
              <a:gd name="connsiteY2" fmla="*/ 6857999 h 6857999"/>
              <a:gd name="connsiteX3" fmla="*/ 0 w 12194723"/>
              <a:gd name="connsiteY3" fmla="*/ 6857999 h 6857999"/>
              <a:gd name="connsiteX4" fmla="*/ 0 w 12194723"/>
              <a:gd name="connsiteY4" fmla="*/ 0 h 6857999"/>
              <a:gd name="connsiteX5" fmla="*/ 508891 w 12194723"/>
              <a:gd name="connsiteY5" fmla="*/ 506662 h 6857999"/>
              <a:gd name="connsiteX6" fmla="*/ 511097 w 12194723"/>
              <a:gd name="connsiteY6" fmla="*/ 583270 h 6857999"/>
              <a:gd name="connsiteX7" fmla="*/ 1781325 w 12194723"/>
              <a:gd name="connsiteY7" fmla="*/ 585272 h 6857999"/>
              <a:gd name="connsiteX8" fmla="*/ 1788944 w 12194723"/>
              <a:gd name="connsiteY8" fmla="*/ 506109 h 6857999"/>
              <a:gd name="connsiteX9" fmla="*/ 508891 w 12194723"/>
              <a:gd name="connsiteY9" fmla="*/ 506662 h 6857999"/>
              <a:gd name="connsiteX0" fmla="*/ 0 w 12194723"/>
              <a:gd name="connsiteY0" fmla="*/ 0 h 6857999"/>
              <a:gd name="connsiteX1" fmla="*/ 12194723 w 12194723"/>
              <a:gd name="connsiteY1" fmla="*/ 0 h 6857999"/>
              <a:gd name="connsiteX2" fmla="*/ 12194723 w 12194723"/>
              <a:gd name="connsiteY2" fmla="*/ 6857999 h 6857999"/>
              <a:gd name="connsiteX3" fmla="*/ 0 w 12194723"/>
              <a:gd name="connsiteY3" fmla="*/ 6857999 h 6857999"/>
              <a:gd name="connsiteX4" fmla="*/ 0 w 12194723"/>
              <a:gd name="connsiteY4" fmla="*/ 0 h 6857999"/>
              <a:gd name="connsiteX5" fmla="*/ 508891 w 12194723"/>
              <a:gd name="connsiteY5" fmla="*/ 506662 h 6857999"/>
              <a:gd name="connsiteX6" fmla="*/ 511097 w 12194723"/>
              <a:gd name="connsiteY6" fmla="*/ 583270 h 6857999"/>
              <a:gd name="connsiteX7" fmla="*/ 1781325 w 12194723"/>
              <a:gd name="connsiteY7" fmla="*/ 585272 h 6857999"/>
              <a:gd name="connsiteX8" fmla="*/ 1788944 w 12194723"/>
              <a:gd name="connsiteY8" fmla="*/ 503610 h 6857999"/>
              <a:gd name="connsiteX9" fmla="*/ 508891 w 12194723"/>
              <a:gd name="connsiteY9" fmla="*/ 506662 h 6857999"/>
              <a:gd name="connsiteX0" fmla="*/ 0 w 12194723"/>
              <a:gd name="connsiteY0" fmla="*/ 0 h 6857999"/>
              <a:gd name="connsiteX1" fmla="*/ 12194723 w 12194723"/>
              <a:gd name="connsiteY1" fmla="*/ 0 h 6857999"/>
              <a:gd name="connsiteX2" fmla="*/ 12194723 w 12194723"/>
              <a:gd name="connsiteY2" fmla="*/ 6857999 h 6857999"/>
              <a:gd name="connsiteX3" fmla="*/ 0 w 12194723"/>
              <a:gd name="connsiteY3" fmla="*/ 6857999 h 6857999"/>
              <a:gd name="connsiteX4" fmla="*/ 0 w 12194723"/>
              <a:gd name="connsiteY4" fmla="*/ 0 h 6857999"/>
              <a:gd name="connsiteX5" fmla="*/ 508891 w 12194723"/>
              <a:gd name="connsiteY5" fmla="*/ 506662 h 6857999"/>
              <a:gd name="connsiteX6" fmla="*/ 511097 w 12194723"/>
              <a:gd name="connsiteY6" fmla="*/ 583270 h 6857999"/>
              <a:gd name="connsiteX7" fmla="*/ 1781325 w 12194723"/>
              <a:gd name="connsiteY7" fmla="*/ 585272 h 6857999"/>
              <a:gd name="connsiteX8" fmla="*/ 1788944 w 12194723"/>
              <a:gd name="connsiteY8" fmla="*/ 503610 h 6857999"/>
              <a:gd name="connsiteX9" fmla="*/ 508891 w 12194723"/>
              <a:gd name="connsiteY9" fmla="*/ 506662 h 6857999"/>
              <a:gd name="connsiteX0" fmla="*/ 0 w 12194723"/>
              <a:gd name="connsiteY0" fmla="*/ 0 h 6857999"/>
              <a:gd name="connsiteX1" fmla="*/ 12194723 w 12194723"/>
              <a:gd name="connsiteY1" fmla="*/ 0 h 6857999"/>
              <a:gd name="connsiteX2" fmla="*/ 12194723 w 12194723"/>
              <a:gd name="connsiteY2" fmla="*/ 6857999 h 6857999"/>
              <a:gd name="connsiteX3" fmla="*/ 0 w 12194723"/>
              <a:gd name="connsiteY3" fmla="*/ 6857999 h 6857999"/>
              <a:gd name="connsiteX4" fmla="*/ 0 w 12194723"/>
              <a:gd name="connsiteY4" fmla="*/ 0 h 6857999"/>
              <a:gd name="connsiteX5" fmla="*/ 508891 w 12194723"/>
              <a:gd name="connsiteY5" fmla="*/ 506662 h 6857999"/>
              <a:gd name="connsiteX6" fmla="*/ 511097 w 12194723"/>
              <a:gd name="connsiteY6" fmla="*/ 583270 h 6857999"/>
              <a:gd name="connsiteX7" fmla="*/ 1781325 w 12194723"/>
              <a:gd name="connsiteY7" fmla="*/ 585272 h 6857999"/>
              <a:gd name="connsiteX8" fmla="*/ 1753965 w 12194723"/>
              <a:gd name="connsiteY8" fmla="*/ 506108 h 6857999"/>
              <a:gd name="connsiteX9" fmla="*/ 508891 w 12194723"/>
              <a:gd name="connsiteY9" fmla="*/ 506662 h 6857999"/>
              <a:gd name="connsiteX0" fmla="*/ 0 w 12194723"/>
              <a:gd name="connsiteY0" fmla="*/ 0 h 6857999"/>
              <a:gd name="connsiteX1" fmla="*/ 12194723 w 12194723"/>
              <a:gd name="connsiteY1" fmla="*/ 0 h 6857999"/>
              <a:gd name="connsiteX2" fmla="*/ 12194723 w 12194723"/>
              <a:gd name="connsiteY2" fmla="*/ 6857999 h 6857999"/>
              <a:gd name="connsiteX3" fmla="*/ 0 w 12194723"/>
              <a:gd name="connsiteY3" fmla="*/ 6857999 h 6857999"/>
              <a:gd name="connsiteX4" fmla="*/ 0 w 12194723"/>
              <a:gd name="connsiteY4" fmla="*/ 0 h 6857999"/>
              <a:gd name="connsiteX5" fmla="*/ 508891 w 12194723"/>
              <a:gd name="connsiteY5" fmla="*/ 506662 h 6857999"/>
              <a:gd name="connsiteX6" fmla="*/ 511097 w 12194723"/>
              <a:gd name="connsiteY6" fmla="*/ 583270 h 6857999"/>
              <a:gd name="connsiteX7" fmla="*/ 1781325 w 12194723"/>
              <a:gd name="connsiteY7" fmla="*/ 585272 h 6857999"/>
              <a:gd name="connsiteX8" fmla="*/ 1771454 w 12194723"/>
              <a:gd name="connsiteY8" fmla="*/ 503609 h 6857999"/>
              <a:gd name="connsiteX9" fmla="*/ 508891 w 12194723"/>
              <a:gd name="connsiteY9" fmla="*/ 506662 h 6857999"/>
              <a:gd name="connsiteX0" fmla="*/ 0 w 12194723"/>
              <a:gd name="connsiteY0" fmla="*/ 0 h 6857999"/>
              <a:gd name="connsiteX1" fmla="*/ 12194723 w 12194723"/>
              <a:gd name="connsiteY1" fmla="*/ 0 h 6857999"/>
              <a:gd name="connsiteX2" fmla="*/ 12194723 w 12194723"/>
              <a:gd name="connsiteY2" fmla="*/ 6857999 h 6857999"/>
              <a:gd name="connsiteX3" fmla="*/ 0 w 12194723"/>
              <a:gd name="connsiteY3" fmla="*/ 6857999 h 6857999"/>
              <a:gd name="connsiteX4" fmla="*/ 0 w 12194723"/>
              <a:gd name="connsiteY4" fmla="*/ 0 h 6857999"/>
              <a:gd name="connsiteX5" fmla="*/ 508891 w 12194723"/>
              <a:gd name="connsiteY5" fmla="*/ 506662 h 6857999"/>
              <a:gd name="connsiteX6" fmla="*/ 511097 w 12194723"/>
              <a:gd name="connsiteY6" fmla="*/ 583270 h 6857999"/>
              <a:gd name="connsiteX7" fmla="*/ 1781325 w 12194723"/>
              <a:gd name="connsiteY7" fmla="*/ 585272 h 6857999"/>
              <a:gd name="connsiteX8" fmla="*/ 1771455 w 12194723"/>
              <a:gd name="connsiteY8" fmla="*/ 506108 h 6857999"/>
              <a:gd name="connsiteX9" fmla="*/ 508891 w 12194723"/>
              <a:gd name="connsiteY9" fmla="*/ 506662 h 6857999"/>
              <a:gd name="connsiteX0" fmla="*/ 0 w 12194723"/>
              <a:gd name="connsiteY0" fmla="*/ 0 h 6857999"/>
              <a:gd name="connsiteX1" fmla="*/ 12194723 w 12194723"/>
              <a:gd name="connsiteY1" fmla="*/ 0 h 6857999"/>
              <a:gd name="connsiteX2" fmla="*/ 12194723 w 12194723"/>
              <a:gd name="connsiteY2" fmla="*/ 6857999 h 6857999"/>
              <a:gd name="connsiteX3" fmla="*/ 0 w 12194723"/>
              <a:gd name="connsiteY3" fmla="*/ 6857999 h 6857999"/>
              <a:gd name="connsiteX4" fmla="*/ 0 w 12194723"/>
              <a:gd name="connsiteY4" fmla="*/ 0 h 6857999"/>
              <a:gd name="connsiteX5" fmla="*/ 508891 w 12194723"/>
              <a:gd name="connsiteY5" fmla="*/ 506662 h 6857999"/>
              <a:gd name="connsiteX6" fmla="*/ 511097 w 12194723"/>
              <a:gd name="connsiteY6" fmla="*/ 583270 h 6857999"/>
              <a:gd name="connsiteX7" fmla="*/ 1781325 w 12194723"/>
              <a:gd name="connsiteY7" fmla="*/ 585272 h 6857999"/>
              <a:gd name="connsiteX8" fmla="*/ 1771456 w 12194723"/>
              <a:gd name="connsiteY8" fmla="*/ 506108 h 6857999"/>
              <a:gd name="connsiteX9" fmla="*/ 508891 w 12194723"/>
              <a:gd name="connsiteY9" fmla="*/ 506662 h 6857999"/>
              <a:gd name="connsiteX0" fmla="*/ 0 w 12194723"/>
              <a:gd name="connsiteY0" fmla="*/ 0 h 6857999"/>
              <a:gd name="connsiteX1" fmla="*/ 12194723 w 12194723"/>
              <a:gd name="connsiteY1" fmla="*/ 0 h 6857999"/>
              <a:gd name="connsiteX2" fmla="*/ 12194723 w 12194723"/>
              <a:gd name="connsiteY2" fmla="*/ 6857999 h 6857999"/>
              <a:gd name="connsiteX3" fmla="*/ 0 w 12194723"/>
              <a:gd name="connsiteY3" fmla="*/ 6857999 h 6857999"/>
              <a:gd name="connsiteX4" fmla="*/ 0 w 12194723"/>
              <a:gd name="connsiteY4" fmla="*/ 0 h 6857999"/>
              <a:gd name="connsiteX5" fmla="*/ 508891 w 12194723"/>
              <a:gd name="connsiteY5" fmla="*/ 506662 h 6857999"/>
              <a:gd name="connsiteX6" fmla="*/ 511097 w 12194723"/>
              <a:gd name="connsiteY6" fmla="*/ 583270 h 6857999"/>
              <a:gd name="connsiteX7" fmla="*/ 1781325 w 12194723"/>
              <a:gd name="connsiteY7" fmla="*/ 585272 h 6857999"/>
              <a:gd name="connsiteX8" fmla="*/ 1771456 w 12194723"/>
              <a:gd name="connsiteY8" fmla="*/ 506108 h 6857999"/>
              <a:gd name="connsiteX9" fmla="*/ 508891 w 12194723"/>
              <a:gd name="connsiteY9" fmla="*/ 506662 h 6857999"/>
              <a:gd name="connsiteX0" fmla="*/ 0 w 12194723"/>
              <a:gd name="connsiteY0" fmla="*/ 0 h 6857999"/>
              <a:gd name="connsiteX1" fmla="*/ 12194723 w 12194723"/>
              <a:gd name="connsiteY1" fmla="*/ 0 h 6857999"/>
              <a:gd name="connsiteX2" fmla="*/ 12194723 w 12194723"/>
              <a:gd name="connsiteY2" fmla="*/ 6857999 h 6857999"/>
              <a:gd name="connsiteX3" fmla="*/ 0 w 12194723"/>
              <a:gd name="connsiteY3" fmla="*/ 6857999 h 6857999"/>
              <a:gd name="connsiteX4" fmla="*/ 0 w 12194723"/>
              <a:gd name="connsiteY4" fmla="*/ 0 h 6857999"/>
              <a:gd name="connsiteX5" fmla="*/ 508891 w 12194723"/>
              <a:gd name="connsiteY5" fmla="*/ 506662 h 6857999"/>
              <a:gd name="connsiteX6" fmla="*/ 511097 w 12194723"/>
              <a:gd name="connsiteY6" fmla="*/ 583270 h 6857999"/>
              <a:gd name="connsiteX7" fmla="*/ 1774181 w 12194723"/>
              <a:gd name="connsiteY7" fmla="*/ 585272 h 6857999"/>
              <a:gd name="connsiteX8" fmla="*/ 1771456 w 12194723"/>
              <a:gd name="connsiteY8" fmla="*/ 506108 h 6857999"/>
              <a:gd name="connsiteX9" fmla="*/ 508891 w 12194723"/>
              <a:gd name="connsiteY9" fmla="*/ 506662 h 6857999"/>
              <a:gd name="connsiteX0" fmla="*/ 0 w 12194723"/>
              <a:gd name="connsiteY0" fmla="*/ 0 h 6857999"/>
              <a:gd name="connsiteX1" fmla="*/ 12194723 w 12194723"/>
              <a:gd name="connsiteY1" fmla="*/ 0 h 6857999"/>
              <a:gd name="connsiteX2" fmla="*/ 12194723 w 12194723"/>
              <a:gd name="connsiteY2" fmla="*/ 6857999 h 6857999"/>
              <a:gd name="connsiteX3" fmla="*/ 0 w 12194723"/>
              <a:gd name="connsiteY3" fmla="*/ 6857999 h 6857999"/>
              <a:gd name="connsiteX4" fmla="*/ 0 w 12194723"/>
              <a:gd name="connsiteY4" fmla="*/ 0 h 6857999"/>
              <a:gd name="connsiteX5" fmla="*/ 508891 w 12194723"/>
              <a:gd name="connsiteY5" fmla="*/ 506662 h 6857999"/>
              <a:gd name="connsiteX6" fmla="*/ 511097 w 12194723"/>
              <a:gd name="connsiteY6" fmla="*/ 583270 h 6857999"/>
              <a:gd name="connsiteX7" fmla="*/ 1774181 w 12194723"/>
              <a:gd name="connsiteY7" fmla="*/ 585272 h 6857999"/>
              <a:gd name="connsiteX8" fmla="*/ 1771456 w 12194723"/>
              <a:gd name="connsiteY8" fmla="*/ 506108 h 6857999"/>
              <a:gd name="connsiteX9" fmla="*/ 508891 w 12194723"/>
              <a:gd name="connsiteY9" fmla="*/ 506662 h 6857999"/>
              <a:gd name="connsiteX0" fmla="*/ 0 w 12194723"/>
              <a:gd name="connsiteY0" fmla="*/ 0 h 6857999"/>
              <a:gd name="connsiteX1" fmla="*/ 12194723 w 12194723"/>
              <a:gd name="connsiteY1" fmla="*/ 0 h 6857999"/>
              <a:gd name="connsiteX2" fmla="*/ 12194723 w 12194723"/>
              <a:gd name="connsiteY2" fmla="*/ 6857999 h 6857999"/>
              <a:gd name="connsiteX3" fmla="*/ 0 w 12194723"/>
              <a:gd name="connsiteY3" fmla="*/ 6857999 h 6857999"/>
              <a:gd name="connsiteX4" fmla="*/ 0 w 12194723"/>
              <a:gd name="connsiteY4" fmla="*/ 0 h 6857999"/>
              <a:gd name="connsiteX5" fmla="*/ 508891 w 12194723"/>
              <a:gd name="connsiteY5" fmla="*/ 506662 h 6857999"/>
              <a:gd name="connsiteX6" fmla="*/ 511097 w 12194723"/>
              <a:gd name="connsiteY6" fmla="*/ 583270 h 6857999"/>
              <a:gd name="connsiteX7" fmla="*/ 1774181 w 12194723"/>
              <a:gd name="connsiteY7" fmla="*/ 585272 h 6857999"/>
              <a:gd name="connsiteX8" fmla="*/ 1771456 w 12194723"/>
              <a:gd name="connsiteY8" fmla="*/ 506108 h 6857999"/>
              <a:gd name="connsiteX9" fmla="*/ 508891 w 12194723"/>
              <a:gd name="connsiteY9" fmla="*/ 506662 h 6857999"/>
              <a:gd name="connsiteX0" fmla="*/ 0 w 12194723"/>
              <a:gd name="connsiteY0" fmla="*/ 0 h 6857999"/>
              <a:gd name="connsiteX1" fmla="*/ 12194723 w 12194723"/>
              <a:gd name="connsiteY1" fmla="*/ 0 h 6857999"/>
              <a:gd name="connsiteX2" fmla="*/ 12194723 w 12194723"/>
              <a:gd name="connsiteY2" fmla="*/ 6857999 h 6857999"/>
              <a:gd name="connsiteX3" fmla="*/ 0 w 12194723"/>
              <a:gd name="connsiteY3" fmla="*/ 6857999 h 6857999"/>
              <a:gd name="connsiteX4" fmla="*/ 0 w 12194723"/>
              <a:gd name="connsiteY4" fmla="*/ 0 h 6857999"/>
              <a:gd name="connsiteX5" fmla="*/ 508891 w 12194723"/>
              <a:gd name="connsiteY5" fmla="*/ 511425 h 6857999"/>
              <a:gd name="connsiteX6" fmla="*/ 511097 w 12194723"/>
              <a:gd name="connsiteY6" fmla="*/ 583270 h 6857999"/>
              <a:gd name="connsiteX7" fmla="*/ 1774181 w 12194723"/>
              <a:gd name="connsiteY7" fmla="*/ 585272 h 6857999"/>
              <a:gd name="connsiteX8" fmla="*/ 1771456 w 12194723"/>
              <a:gd name="connsiteY8" fmla="*/ 506108 h 6857999"/>
              <a:gd name="connsiteX9" fmla="*/ 508891 w 12194723"/>
              <a:gd name="connsiteY9" fmla="*/ 511425 h 6857999"/>
              <a:gd name="connsiteX0" fmla="*/ 0 w 12194723"/>
              <a:gd name="connsiteY0" fmla="*/ 0 h 6857999"/>
              <a:gd name="connsiteX1" fmla="*/ 12194723 w 12194723"/>
              <a:gd name="connsiteY1" fmla="*/ 0 h 6857999"/>
              <a:gd name="connsiteX2" fmla="*/ 12194723 w 12194723"/>
              <a:gd name="connsiteY2" fmla="*/ 6857999 h 6857999"/>
              <a:gd name="connsiteX3" fmla="*/ 0 w 12194723"/>
              <a:gd name="connsiteY3" fmla="*/ 6857999 h 6857999"/>
              <a:gd name="connsiteX4" fmla="*/ 0 w 12194723"/>
              <a:gd name="connsiteY4" fmla="*/ 0 h 6857999"/>
              <a:gd name="connsiteX5" fmla="*/ 508891 w 12194723"/>
              <a:gd name="connsiteY5" fmla="*/ 511425 h 6857999"/>
              <a:gd name="connsiteX6" fmla="*/ 511097 w 12194723"/>
              <a:gd name="connsiteY6" fmla="*/ 583270 h 6857999"/>
              <a:gd name="connsiteX7" fmla="*/ 1774181 w 12194723"/>
              <a:gd name="connsiteY7" fmla="*/ 585272 h 6857999"/>
              <a:gd name="connsiteX8" fmla="*/ 1771457 w 12194723"/>
              <a:gd name="connsiteY8" fmla="*/ 513252 h 6857999"/>
              <a:gd name="connsiteX9" fmla="*/ 508891 w 12194723"/>
              <a:gd name="connsiteY9" fmla="*/ 511425 h 6857999"/>
              <a:gd name="connsiteX0" fmla="*/ 0 w 12194723"/>
              <a:gd name="connsiteY0" fmla="*/ 0 h 6857999"/>
              <a:gd name="connsiteX1" fmla="*/ 12194723 w 12194723"/>
              <a:gd name="connsiteY1" fmla="*/ 0 h 6857999"/>
              <a:gd name="connsiteX2" fmla="*/ 12194723 w 12194723"/>
              <a:gd name="connsiteY2" fmla="*/ 6857999 h 6857999"/>
              <a:gd name="connsiteX3" fmla="*/ 0 w 12194723"/>
              <a:gd name="connsiteY3" fmla="*/ 6857999 h 6857999"/>
              <a:gd name="connsiteX4" fmla="*/ 0 w 12194723"/>
              <a:gd name="connsiteY4" fmla="*/ 0 h 6857999"/>
              <a:gd name="connsiteX5" fmla="*/ 508891 w 12194723"/>
              <a:gd name="connsiteY5" fmla="*/ 511425 h 6857999"/>
              <a:gd name="connsiteX6" fmla="*/ 511097 w 12194723"/>
              <a:gd name="connsiteY6" fmla="*/ 583270 h 6857999"/>
              <a:gd name="connsiteX7" fmla="*/ 1774181 w 12194723"/>
              <a:gd name="connsiteY7" fmla="*/ 585272 h 6857999"/>
              <a:gd name="connsiteX8" fmla="*/ 1771457 w 12194723"/>
              <a:gd name="connsiteY8" fmla="*/ 513252 h 6857999"/>
              <a:gd name="connsiteX9" fmla="*/ 508891 w 12194723"/>
              <a:gd name="connsiteY9" fmla="*/ 511425 h 6857999"/>
              <a:gd name="connsiteX0" fmla="*/ 0 w 12194723"/>
              <a:gd name="connsiteY0" fmla="*/ 0 h 6857999"/>
              <a:gd name="connsiteX1" fmla="*/ 12194723 w 12194723"/>
              <a:gd name="connsiteY1" fmla="*/ 0 h 6857999"/>
              <a:gd name="connsiteX2" fmla="*/ 12194723 w 12194723"/>
              <a:gd name="connsiteY2" fmla="*/ 6857999 h 6857999"/>
              <a:gd name="connsiteX3" fmla="*/ 0 w 12194723"/>
              <a:gd name="connsiteY3" fmla="*/ 6857999 h 6857999"/>
              <a:gd name="connsiteX4" fmla="*/ 0 w 12194723"/>
              <a:gd name="connsiteY4" fmla="*/ 0 h 6857999"/>
              <a:gd name="connsiteX5" fmla="*/ 508891 w 12194723"/>
              <a:gd name="connsiteY5" fmla="*/ 511425 h 6857999"/>
              <a:gd name="connsiteX6" fmla="*/ 511097 w 12194723"/>
              <a:gd name="connsiteY6" fmla="*/ 583270 h 6857999"/>
              <a:gd name="connsiteX7" fmla="*/ 1774181 w 12194723"/>
              <a:gd name="connsiteY7" fmla="*/ 585272 h 6857999"/>
              <a:gd name="connsiteX8" fmla="*/ 1771457 w 12194723"/>
              <a:gd name="connsiteY8" fmla="*/ 513252 h 6857999"/>
              <a:gd name="connsiteX9" fmla="*/ 508891 w 12194723"/>
              <a:gd name="connsiteY9" fmla="*/ 511425 h 6857999"/>
              <a:gd name="connsiteX0" fmla="*/ 0 w 12194723"/>
              <a:gd name="connsiteY0" fmla="*/ 0 h 6857999"/>
              <a:gd name="connsiteX1" fmla="*/ 12194723 w 12194723"/>
              <a:gd name="connsiteY1" fmla="*/ 0 h 6857999"/>
              <a:gd name="connsiteX2" fmla="*/ 12194723 w 12194723"/>
              <a:gd name="connsiteY2" fmla="*/ 6857999 h 6857999"/>
              <a:gd name="connsiteX3" fmla="*/ 0 w 12194723"/>
              <a:gd name="connsiteY3" fmla="*/ 6857999 h 6857999"/>
              <a:gd name="connsiteX4" fmla="*/ 0 w 12194723"/>
              <a:gd name="connsiteY4" fmla="*/ 0 h 6857999"/>
              <a:gd name="connsiteX5" fmla="*/ 508891 w 12194723"/>
              <a:gd name="connsiteY5" fmla="*/ 511425 h 6857999"/>
              <a:gd name="connsiteX6" fmla="*/ 511097 w 12194723"/>
              <a:gd name="connsiteY6" fmla="*/ 583270 h 6857999"/>
              <a:gd name="connsiteX7" fmla="*/ 1774181 w 12194723"/>
              <a:gd name="connsiteY7" fmla="*/ 585272 h 6857999"/>
              <a:gd name="connsiteX8" fmla="*/ 1769076 w 12194723"/>
              <a:gd name="connsiteY8" fmla="*/ 508490 h 6857999"/>
              <a:gd name="connsiteX9" fmla="*/ 508891 w 12194723"/>
              <a:gd name="connsiteY9" fmla="*/ 511425 h 6857999"/>
              <a:gd name="connsiteX0" fmla="*/ 0 w 12194723"/>
              <a:gd name="connsiteY0" fmla="*/ 0 h 6857999"/>
              <a:gd name="connsiteX1" fmla="*/ 12194723 w 12194723"/>
              <a:gd name="connsiteY1" fmla="*/ 0 h 6857999"/>
              <a:gd name="connsiteX2" fmla="*/ 12194723 w 12194723"/>
              <a:gd name="connsiteY2" fmla="*/ 6857999 h 6857999"/>
              <a:gd name="connsiteX3" fmla="*/ 0 w 12194723"/>
              <a:gd name="connsiteY3" fmla="*/ 6857999 h 6857999"/>
              <a:gd name="connsiteX4" fmla="*/ 0 w 12194723"/>
              <a:gd name="connsiteY4" fmla="*/ 0 h 6857999"/>
              <a:gd name="connsiteX5" fmla="*/ 508891 w 12194723"/>
              <a:gd name="connsiteY5" fmla="*/ 511425 h 6857999"/>
              <a:gd name="connsiteX6" fmla="*/ 511097 w 12194723"/>
              <a:gd name="connsiteY6" fmla="*/ 583270 h 6857999"/>
              <a:gd name="connsiteX7" fmla="*/ 1774181 w 12194723"/>
              <a:gd name="connsiteY7" fmla="*/ 585272 h 6857999"/>
              <a:gd name="connsiteX8" fmla="*/ 1769076 w 12194723"/>
              <a:gd name="connsiteY8" fmla="*/ 508490 h 6857999"/>
              <a:gd name="connsiteX9" fmla="*/ 508891 w 12194723"/>
              <a:gd name="connsiteY9" fmla="*/ 511425 h 6857999"/>
              <a:gd name="connsiteX0" fmla="*/ 0 w 12194723"/>
              <a:gd name="connsiteY0" fmla="*/ 0 h 6857999"/>
              <a:gd name="connsiteX1" fmla="*/ 12194723 w 12194723"/>
              <a:gd name="connsiteY1" fmla="*/ 0 h 6857999"/>
              <a:gd name="connsiteX2" fmla="*/ 12194723 w 12194723"/>
              <a:gd name="connsiteY2" fmla="*/ 6857999 h 6857999"/>
              <a:gd name="connsiteX3" fmla="*/ 0 w 12194723"/>
              <a:gd name="connsiteY3" fmla="*/ 6857999 h 6857999"/>
              <a:gd name="connsiteX4" fmla="*/ 0 w 12194723"/>
              <a:gd name="connsiteY4" fmla="*/ 0 h 6857999"/>
              <a:gd name="connsiteX5" fmla="*/ 508891 w 12194723"/>
              <a:gd name="connsiteY5" fmla="*/ 511425 h 6857999"/>
              <a:gd name="connsiteX6" fmla="*/ 511097 w 12194723"/>
              <a:gd name="connsiteY6" fmla="*/ 583270 h 6857999"/>
              <a:gd name="connsiteX7" fmla="*/ 1774181 w 12194723"/>
              <a:gd name="connsiteY7" fmla="*/ 585272 h 6857999"/>
              <a:gd name="connsiteX8" fmla="*/ 1769076 w 12194723"/>
              <a:gd name="connsiteY8" fmla="*/ 508490 h 6857999"/>
              <a:gd name="connsiteX9" fmla="*/ 508891 w 12194723"/>
              <a:gd name="connsiteY9" fmla="*/ 511425 h 6857999"/>
              <a:gd name="connsiteX0" fmla="*/ 0 w 12194723"/>
              <a:gd name="connsiteY0" fmla="*/ 0 h 6857999"/>
              <a:gd name="connsiteX1" fmla="*/ 9108537 w 12194723"/>
              <a:gd name="connsiteY1" fmla="*/ 0 h 6857999"/>
              <a:gd name="connsiteX2" fmla="*/ 12194723 w 12194723"/>
              <a:gd name="connsiteY2" fmla="*/ 6857999 h 6857999"/>
              <a:gd name="connsiteX3" fmla="*/ 0 w 12194723"/>
              <a:gd name="connsiteY3" fmla="*/ 6857999 h 6857999"/>
              <a:gd name="connsiteX4" fmla="*/ 0 w 12194723"/>
              <a:gd name="connsiteY4" fmla="*/ 0 h 6857999"/>
              <a:gd name="connsiteX5" fmla="*/ 508891 w 12194723"/>
              <a:gd name="connsiteY5" fmla="*/ 511425 h 6857999"/>
              <a:gd name="connsiteX6" fmla="*/ 511097 w 12194723"/>
              <a:gd name="connsiteY6" fmla="*/ 583270 h 6857999"/>
              <a:gd name="connsiteX7" fmla="*/ 1774181 w 12194723"/>
              <a:gd name="connsiteY7" fmla="*/ 585272 h 6857999"/>
              <a:gd name="connsiteX8" fmla="*/ 1769076 w 12194723"/>
              <a:gd name="connsiteY8" fmla="*/ 508490 h 6857999"/>
              <a:gd name="connsiteX9" fmla="*/ 508891 w 12194723"/>
              <a:gd name="connsiteY9" fmla="*/ 511425 h 6857999"/>
              <a:gd name="connsiteX0" fmla="*/ 0 w 9160493"/>
              <a:gd name="connsiteY0" fmla="*/ 0 h 6857999"/>
              <a:gd name="connsiteX1" fmla="*/ 9108537 w 9160493"/>
              <a:gd name="connsiteY1" fmla="*/ 0 h 6857999"/>
              <a:gd name="connsiteX2" fmla="*/ 9160493 w 9160493"/>
              <a:gd name="connsiteY2" fmla="*/ 6857999 h 6857999"/>
              <a:gd name="connsiteX3" fmla="*/ 0 w 9160493"/>
              <a:gd name="connsiteY3" fmla="*/ 6857999 h 6857999"/>
              <a:gd name="connsiteX4" fmla="*/ 0 w 9160493"/>
              <a:gd name="connsiteY4" fmla="*/ 0 h 6857999"/>
              <a:gd name="connsiteX5" fmla="*/ 508891 w 9160493"/>
              <a:gd name="connsiteY5" fmla="*/ 511425 h 6857999"/>
              <a:gd name="connsiteX6" fmla="*/ 511097 w 9160493"/>
              <a:gd name="connsiteY6" fmla="*/ 583270 h 6857999"/>
              <a:gd name="connsiteX7" fmla="*/ 1774181 w 9160493"/>
              <a:gd name="connsiteY7" fmla="*/ 585272 h 6857999"/>
              <a:gd name="connsiteX8" fmla="*/ 1769076 w 9160493"/>
              <a:gd name="connsiteY8" fmla="*/ 508490 h 6857999"/>
              <a:gd name="connsiteX9" fmla="*/ 508891 w 9160493"/>
              <a:gd name="connsiteY9" fmla="*/ 511425 h 6857999"/>
              <a:gd name="connsiteX0" fmla="*/ 0 w 9160493"/>
              <a:gd name="connsiteY0" fmla="*/ 0 h 6857999"/>
              <a:gd name="connsiteX1" fmla="*/ 9151400 w 9160493"/>
              <a:gd name="connsiteY1" fmla="*/ 0 h 6857999"/>
              <a:gd name="connsiteX2" fmla="*/ 9160493 w 9160493"/>
              <a:gd name="connsiteY2" fmla="*/ 6857999 h 6857999"/>
              <a:gd name="connsiteX3" fmla="*/ 0 w 9160493"/>
              <a:gd name="connsiteY3" fmla="*/ 6857999 h 6857999"/>
              <a:gd name="connsiteX4" fmla="*/ 0 w 9160493"/>
              <a:gd name="connsiteY4" fmla="*/ 0 h 6857999"/>
              <a:gd name="connsiteX5" fmla="*/ 508891 w 9160493"/>
              <a:gd name="connsiteY5" fmla="*/ 511425 h 6857999"/>
              <a:gd name="connsiteX6" fmla="*/ 511097 w 9160493"/>
              <a:gd name="connsiteY6" fmla="*/ 583270 h 6857999"/>
              <a:gd name="connsiteX7" fmla="*/ 1774181 w 9160493"/>
              <a:gd name="connsiteY7" fmla="*/ 585272 h 6857999"/>
              <a:gd name="connsiteX8" fmla="*/ 1769076 w 9160493"/>
              <a:gd name="connsiteY8" fmla="*/ 508490 h 6857999"/>
              <a:gd name="connsiteX9" fmla="*/ 508891 w 9160493"/>
              <a:gd name="connsiteY9" fmla="*/ 511425 h 6857999"/>
              <a:gd name="connsiteX0" fmla="*/ 0 w 9154778"/>
              <a:gd name="connsiteY0" fmla="*/ 0 h 6857999"/>
              <a:gd name="connsiteX1" fmla="*/ 9151400 w 9154778"/>
              <a:gd name="connsiteY1" fmla="*/ 0 h 6857999"/>
              <a:gd name="connsiteX2" fmla="*/ 9154778 w 9154778"/>
              <a:gd name="connsiteY2" fmla="*/ 6857999 h 6857999"/>
              <a:gd name="connsiteX3" fmla="*/ 0 w 9154778"/>
              <a:gd name="connsiteY3" fmla="*/ 6857999 h 6857999"/>
              <a:gd name="connsiteX4" fmla="*/ 0 w 9154778"/>
              <a:gd name="connsiteY4" fmla="*/ 0 h 6857999"/>
              <a:gd name="connsiteX5" fmla="*/ 508891 w 9154778"/>
              <a:gd name="connsiteY5" fmla="*/ 511425 h 6857999"/>
              <a:gd name="connsiteX6" fmla="*/ 511097 w 9154778"/>
              <a:gd name="connsiteY6" fmla="*/ 583270 h 6857999"/>
              <a:gd name="connsiteX7" fmla="*/ 1774181 w 9154778"/>
              <a:gd name="connsiteY7" fmla="*/ 585272 h 6857999"/>
              <a:gd name="connsiteX8" fmla="*/ 1769076 w 9154778"/>
              <a:gd name="connsiteY8" fmla="*/ 508490 h 6857999"/>
              <a:gd name="connsiteX9" fmla="*/ 508891 w 9154778"/>
              <a:gd name="connsiteY9" fmla="*/ 511425 h 6857999"/>
              <a:gd name="connsiteX0" fmla="*/ 0 w 9154778"/>
              <a:gd name="connsiteY0" fmla="*/ 0 h 6857999"/>
              <a:gd name="connsiteX1" fmla="*/ 9151400 w 9154778"/>
              <a:gd name="connsiteY1" fmla="*/ 0 h 6857999"/>
              <a:gd name="connsiteX2" fmla="*/ 9154778 w 9154778"/>
              <a:gd name="connsiteY2" fmla="*/ 6857999 h 6857999"/>
              <a:gd name="connsiteX3" fmla="*/ 0 w 9154778"/>
              <a:gd name="connsiteY3" fmla="*/ 6857999 h 6857999"/>
              <a:gd name="connsiteX4" fmla="*/ 0 w 9154778"/>
              <a:gd name="connsiteY4" fmla="*/ 0 h 6857999"/>
              <a:gd name="connsiteX5" fmla="*/ 508891 w 9154778"/>
              <a:gd name="connsiteY5" fmla="*/ 511425 h 6857999"/>
              <a:gd name="connsiteX6" fmla="*/ 511097 w 9154778"/>
              <a:gd name="connsiteY6" fmla="*/ 583270 h 6857999"/>
              <a:gd name="connsiteX7" fmla="*/ 1774181 w 9154778"/>
              <a:gd name="connsiteY7" fmla="*/ 585272 h 6857999"/>
              <a:gd name="connsiteX8" fmla="*/ 1769076 w 9154778"/>
              <a:gd name="connsiteY8" fmla="*/ 508490 h 6857999"/>
              <a:gd name="connsiteX9" fmla="*/ 508891 w 9154778"/>
              <a:gd name="connsiteY9" fmla="*/ 511425 h 68579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154778" h="6857999">
                <a:moveTo>
                  <a:pt x="0" y="0"/>
                </a:moveTo>
                <a:lnTo>
                  <a:pt x="9151400" y="0"/>
                </a:lnTo>
                <a:lnTo>
                  <a:pt x="9154778" y="6857999"/>
                </a:lnTo>
                <a:lnTo>
                  <a:pt x="0" y="6857999"/>
                </a:lnTo>
                <a:lnTo>
                  <a:pt x="0" y="0"/>
                </a:lnTo>
                <a:close/>
                <a:moveTo>
                  <a:pt x="508891" y="511425"/>
                </a:moveTo>
                <a:cubicBezTo>
                  <a:pt x="509626" y="566329"/>
                  <a:pt x="510362" y="528366"/>
                  <a:pt x="511097" y="583270"/>
                </a:cubicBezTo>
                <a:lnTo>
                  <a:pt x="1774181" y="585272"/>
                </a:lnTo>
                <a:cubicBezTo>
                  <a:pt x="1771177" y="584735"/>
                  <a:pt x="1768022" y="508891"/>
                  <a:pt x="1769076" y="508490"/>
                </a:cubicBezTo>
                <a:cubicBezTo>
                  <a:pt x="1770130" y="508089"/>
                  <a:pt x="928953" y="510447"/>
                  <a:pt x="508891" y="511425"/>
                </a:cubicBezTo>
                <a:close/>
              </a:path>
            </a:pathLst>
          </a:custGeom>
          <a:noFill/>
          <a:ln w="3175" algn="ctr">
            <a:noFill/>
            <a:miter lim="800000"/>
            <a:headEnd/>
            <a:tailEnd/>
          </a:ln>
        </p:spPr>
        <p:txBody>
          <a:bodyPr/>
          <a:lstStyle>
            <a:lvl1pPr>
              <a:defRPr sz="2133"/>
            </a:lvl1pPr>
          </a:lstStyle>
          <a:p>
            <a:r>
              <a:rPr lang="en-US"/>
              <a:t>Click icon to add picture</a:t>
            </a:r>
            <a:endParaRPr lang="en-GB" dirty="0"/>
          </a:p>
        </p:txBody>
      </p:sp>
      <p:sp>
        <p:nvSpPr>
          <p:cNvPr id="34" name="Rectangle 2"/>
          <p:cNvSpPr>
            <a:spLocks noGrp="1" noChangeArrowheads="1"/>
          </p:cNvSpPr>
          <p:nvPr>
            <p:ph type="title"/>
          </p:nvPr>
        </p:nvSpPr>
        <p:spPr bwMode="auto">
          <a:xfrm>
            <a:off x="504545" y="728663"/>
            <a:ext cx="8134630" cy="755650"/>
          </a:xfrm>
          <a:prstGeom prst="rect">
            <a:avLst/>
          </a:prstGeom>
          <a:noFill/>
          <a:ln w="9525" algn="ctr">
            <a:noFill/>
            <a:miter lim="800000"/>
            <a:headEnd/>
            <a:tailEnd/>
          </a:ln>
        </p:spPr>
        <p:txBody>
          <a:bodyPr vert="horz" wrap="square" lIns="0" tIns="0" rIns="0" bIns="0" numCol="1" anchor="t" anchorCtr="0" compatLnSpc="1">
            <a:prstTxWarp prst="textNoShape">
              <a:avLst/>
            </a:prstTxWarp>
          </a:bodyPr>
          <a:lstStyle>
            <a:lvl1pPr>
              <a:defRPr lang="en-GB" sz="2400" b="0" kern="1200" cap="none" baseline="0" noProof="0" dirty="0" smtClean="0">
                <a:solidFill>
                  <a:schemeClr val="tx1"/>
                </a:solidFill>
                <a:latin typeface="+mj-lt"/>
                <a:ea typeface="+mj-ea"/>
                <a:cs typeface="+mj-cs"/>
              </a:defRPr>
            </a:lvl1pPr>
          </a:lstStyle>
          <a:p>
            <a:pPr lvl="0" algn="l" defTabSz="914400" rtl="0" eaLnBrk="1" latinLnBrk="0" hangingPunct="1">
              <a:spcBef>
                <a:spcPct val="0"/>
              </a:spcBef>
              <a:buNone/>
            </a:pPr>
            <a:r>
              <a:rPr lang="en-US" noProof="0"/>
              <a:t>Click to edit Master title style</a:t>
            </a:r>
            <a:endParaRPr lang="en-GB" noProof="0" dirty="0"/>
          </a:p>
        </p:txBody>
      </p:sp>
      <p:sp>
        <p:nvSpPr>
          <p:cNvPr id="10" name="Content Placeholder 9"/>
          <p:cNvSpPr>
            <a:spLocks noGrp="1"/>
          </p:cNvSpPr>
          <p:nvPr>
            <p:ph sz="quarter" idx="11"/>
          </p:nvPr>
        </p:nvSpPr>
        <p:spPr>
          <a:xfrm>
            <a:off x="504826" y="1557338"/>
            <a:ext cx="3922712" cy="4694237"/>
          </a:xfrm>
          <a:noFill/>
          <a:ln w="9525" algn="ctr">
            <a:noFill/>
            <a:miter lim="800000"/>
            <a:headEnd/>
            <a:tailEnd/>
          </a:ln>
        </p:spPr>
        <p:txBody>
          <a:bodyPr vert="horz" wrap="square" lIns="0" tIns="0" rIns="0" bIns="0" numCol="1" anchor="t" anchorCtr="0" compatLnSpc="1">
            <a:prstTxWarp prst="textNoShape">
              <a:avLst/>
            </a:prstTxWarp>
          </a:bodyPr>
          <a:lstStyle>
            <a:lvl1pPr>
              <a:defRPr lang="en-GB" dirty="0" smtClean="0"/>
            </a:lvl1pPr>
            <a:lvl2pPr marL="230400" indent="-230400">
              <a:defRPr lang="en-GB" dirty="0" smtClean="0"/>
            </a:lvl2pPr>
            <a:lvl3pPr marL="403200" indent="-201600">
              <a:defRPr lang="en-GB" dirty="0" smtClean="0"/>
            </a:lvl3pPr>
            <a:lvl4pPr marL="633600" indent="-230400">
              <a:defRPr lang="en-GB" dirty="0" smtClean="0"/>
            </a:lvl4pPr>
            <a:lvl5pPr marL="835200" indent="-201600">
              <a:defRPr lang="en-GB" dirty="0" smtClean="0"/>
            </a:lvl5pPr>
            <a:lvl6pPr marL="986400" indent="-151200">
              <a:defRPr lang="en-GB" dirty="0" smtClean="0"/>
            </a:lvl6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9" name="Rectangle 6" descr="Rectangle 6"/>
          <p:cNvSpPr>
            <a:spLocks noGrp="1" noChangeArrowheads="1"/>
          </p:cNvSpPr>
          <p:nvPr>
            <p:ph type="sldNum" sz="quarter" idx="4"/>
          </p:nvPr>
        </p:nvSpPr>
        <p:spPr bwMode="auto">
          <a:xfrm>
            <a:off x="8377584" y="6478119"/>
            <a:ext cx="266673" cy="237744"/>
          </a:xfrm>
          <a:prstGeom prst="rect">
            <a:avLst/>
          </a:prstGeom>
          <a:noFill/>
          <a:ln w="9525">
            <a:noFill/>
            <a:miter lim="800000"/>
            <a:headEnd/>
            <a:tailEnd/>
          </a:ln>
          <a:effectLst/>
        </p:spPr>
        <p:txBody>
          <a:bodyPr vert="horz" wrap="none" lIns="0" tIns="0" rIns="0" bIns="45720" numCol="1" anchor="t" anchorCtr="0" compatLnSpc="1">
            <a:prstTxWarp prst="textNoShape">
              <a:avLst/>
            </a:prstTxWarp>
          </a:bodyPr>
          <a:lstStyle>
            <a:lvl1pPr algn="r">
              <a:defRPr sz="800">
                <a:solidFill>
                  <a:schemeClr val="tx1"/>
                </a:solidFill>
                <a:latin typeface="+mn-lt"/>
                <a:cs typeface="Arial" pitchFamily="34" charset="0"/>
              </a:defRPr>
            </a:lvl1pPr>
          </a:lstStyle>
          <a:p>
            <a:fld id="{D32BAE6A-B452-4007-8177-56DD051636F9}" type="slidenum">
              <a:rPr lang="en-GB" smtClean="0"/>
              <a:pPr/>
              <a:t>‹#›</a:t>
            </a:fld>
            <a:endParaRPr lang="en-GB" dirty="0"/>
          </a:p>
        </p:txBody>
      </p:sp>
      <p:sp>
        <p:nvSpPr>
          <p:cNvPr id="11" name="Rectangle 4" descr="Rectangle 4"/>
          <p:cNvSpPr>
            <a:spLocks noGrp="1" noChangeArrowheads="1"/>
          </p:cNvSpPr>
          <p:nvPr>
            <p:ph type="dt" sz="half" idx="2"/>
          </p:nvPr>
        </p:nvSpPr>
        <p:spPr bwMode="auto">
          <a:xfrm>
            <a:off x="7203687" y="6478119"/>
            <a:ext cx="1080000" cy="237744"/>
          </a:xfrm>
          <a:prstGeom prst="rect">
            <a:avLst/>
          </a:prstGeom>
          <a:noFill/>
          <a:ln w="9525">
            <a:noFill/>
            <a:miter lim="800000"/>
            <a:headEnd/>
            <a:tailEnd/>
          </a:ln>
          <a:effectLst/>
        </p:spPr>
        <p:txBody>
          <a:bodyPr vert="horz" wrap="none" lIns="0" tIns="0" rIns="0" bIns="45720" numCol="1" anchor="t" anchorCtr="0" compatLnSpc="1">
            <a:prstTxWarp prst="textNoShape">
              <a:avLst/>
            </a:prstTxWarp>
          </a:bodyPr>
          <a:lstStyle>
            <a:lvl1pPr algn="ctr">
              <a:defRPr sz="800">
                <a:solidFill>
                  <a:schemeClr val="tx1"/>
                </a:solidFill>
                <a:latin typeface="+mn-lt"/>
                <a:cs typeface="Arial" pitchFamily="34" charset="0"/>
              </a:defRPr>
            </a:lvl1pPr>
          </a:lstStyle>
          <a:p>
            <a:r>
              <a:rPr lang="en-GB" dirty="0"/>
              <a:t>Date Month 2016</a:t>
            </a:r>
          </a:p>
        </p:txBody>
      </p:sp>
      <p:sp>
        <p:nvSpPr>
          <p:cNvPr id="15" name="Rectangle 5"/>
          <p:cNvSpPr>
            <a:spLocks noGrp="1" noChangeArrowheads="1"/>
          </p:cNvSpPr>
          <p:nvPr>
            <p:ph type="ftr" sz="quarter" idx="3"/>
          </p:nvPr>
        </p:nvSpPr>
        <p:spPr bwMode="auto">
          <a:xfrm>
            <a:off x="2923673" y="6478119"/>
            <a:ext cx="3300663" cy="237744"/>
          </a:xfrm>
          <a:prstGeom prst="rect">
            <a:avLst/>
          </a:prstGeom>
          <a:noFill/>
          <a:ln w="9525">
            <a:noFill/>
            <a:miter lim="800000"/>
            <a:headEnd/>
            <a:tailEnd/>
          </a:ln>
          <a:effectLst/>
        </p:spPr>
        <p:txBody>
          <a:bodyPr vert="horz" wrap="square" lIns="0" tIns="0" rIns="0" bIns="45720" numCol="1" anchor="t" anchorCtr="0" compatLnSpc="1">
            <a:prstTxWarp prst="textNoShape">
              <a:avLst/>
            </a:prstTxWarp>
          </a:bodyPr>
          <a:lstStyle>
            <a:lvl1pPr algn="ctr">
              <a:defRPr sz="800">
                <a:solidFill>
                  <a:schemeClr val="tx1"/>
                </a:solidFill>
                <a:latin typeface="+mn-lt"/>
                <a:cs typeface="Arial" pitchFamily="34" charset="0"/>
              </a:defRPr>
            </a:lvl1pPr>
          </a:lstStyle>
          <a:p>
            <a:pPr>
              <a:defRPr/>
            </a:pPr>
            <a:r>
              <a:rPr lang="en-GB" dirty="0"/>
              <a:t>Footer</a:t>
            </a:r>
          </a:p>
        </p:txBody>
      </p:sp>
    </p:spTree>
    <p:extLst>
      <p:ext uri="{BB962C8B-B14F-4D97-AF65-F5344CB8AC3E}">
        <p14:creationId xmlns:p14="http://schemas.microsoft.com/office/powerpoint/2010/main" val="2767991037"/>
      </p:ext>
    </p:extLst>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and Content - High Content">
    <p:spTree>
      <p:nvGrpSpPr>
        <p:cNvPr id="1" name=""/>
        <p:cNvGrpSpPr/>
        <p:nvPr/>
      </p:nvGrpSpPr>
      <p:grpSpPr>
        <a:xfrm>
          <a:off x="0" y="0"/>
          <a:ext cx="0" cy="0"/>
          <a:chOff x="0" y="0"/>
          <a:chExt cx="0" cy="0"/>
        </a:xfrm>
      </p:grpSpPr>
      <p:sp>
        <p:nvSpPr>
          <p:cNvPr id="34" name="Rectangle 2"/>
          <p:cNvSpPr>
            <a:spLocks noGrp="1" noChangeArrowheads="1"/>
          </p:cNvSpPr>
          <p:nvPr>
            <p:ph type="title"/>
          </p:nvPr>
        </p:nvSpPr>
        <p:spPr bwMode="auto">
          <a:xfrm>
            <a:off x="504826" y="728663"/>
            <a:ext cx="8134350" cy="755650"/>
          </a:xfrm>
          <a:prstGeom prst="rect">
            <a:avLst/>
          </a:prstGeom>
          <a:noFill/>
          <a:ln w="9525" algn="ctr">
            <a:noFill/>
            <a:miter lim="800000"/>
            <a:headEnd/>
            <a:tailEnd/>
          </a:ln>
        </p:spPr>
        <p:txBody>
          <a:bodyPr vert="horz" wrap="square" lIns="0" tIns="0" rIns="0" bIns="0" numCol="1" anchor="t" anchorCtr="0" compatLnSpc="1">
            <a:prstTxWarp prst="textNoShape">
              <a:avLst/>
            </a:prstTxWarp>
          </a:bodyPr>
          <a:lstStyle>
            <a:lvl1pPr>
              <a:defRPr lang="en-GB" noProof="0" dirty="0" smtClean="0"/>
            </a:lvl1pPr>
          </a:lstStyle>
          <a:p>
            <a:pPr lvl="0"/>
            <a:r>
              <a:rPr lang="en-US" noProof="0"/>
              <a:t>Click to edit Master title style</a:t>
            </a:r>
            <a:endParaRPr lang="en-GB" noProof="0" dirty="0"/>
          </a:p>
        </p:txBody>
      </p:sp>
      <p:sp>
        <p:nvSpPr>
          <p:cNvPr id="11" name="Content Placeholder 9"/>
          <p:cNvSpPr>
            <a:spLocks noGrp="1"/>
          </p:cNvSpPr>
          <p:nvPr>
            <p:ph sz="quarter" idx="11"/>
          </p:nvPr>
        </p:nvSpPr>
        <p:spPr>
          <a:xfrm>
            <a:off x="504826" y="1557338"/>
            <a:ext cx="8134350" cy="4694237"/>
          </a:xfrm>
        </p:spPr>
        <p:txBody>
          <a:bodyPr/>
          <a:lstStyle>
            <a:lvl1pPr marL="0" indent="0" defTabSz="268288">
              <a:lnSpc>
                <a:spcPct val="140000"/>
              </a:lnSpc>
              <a:spcBef>
                <a:spcPts val="0"/>
              </a:spcBef>
              <a:spcAft>
                <a:spcPts val="0"/>
              </a:spcAft>
              <a:defRPr sz="1400"/>
            </a:lvl1pPr>
            <a:lvl2pPr marL="176400" indent="-176400" defTabSz="268288">
              <a:lnSpc>
                <a:spcPct val="140000"/>
              </a:lnSpc>
              <a:spcBef>
                <a:spcPts val="0"/>
              </a:spcBef>
              <a:spcAft>
                <a:spcPts val="0"/>
              </a:spcAft>
              <a:defRPr sz="1400"/>
            </a:lvl2pPr>
            <a:lvl3pPr marL="302400" indent="-151200" defTabSz="268288">
              <a:lnSpc>
                <a:spcPct val="140000"/>
              </a:lnSpc>
              <a:spcBef>
                <a:spcPts val="0"/>
              </a:spcBef>
              <a:spcAft>
                <a:spcPts val="0"/>
              </a:spcAft>
              <a:buClr>
                <a:schemeClr val="tx1"/>
              </a:buClr>
              <a:buSzPct val="75000"/>
              <a:buFont typeface="Wingdings" pitchFamily="2" charset="2"/>
              <a:buChar char=""/>
              <a:defRPr sz="1400"/>
            </a:lvl3pPr>
            <a:lvl4pPr marL="478800" indent="-176400" defTabSz="268288">
              <a:lnSpc>
                <a:spcPct val="140000"/>
              </a:lnSpc>
              <a:spcBef>
                <a:spcPts val="0"/>
              </a:spcBef>
              <a:spcAft>
                <a:spcPts val="0"/>
              </a:spcAft>
              <a:buClr>
                <a:schemeClr val="tx1"/>
              </a:buClr>
              <a:buSzPct val="75000"/>
              <a:buFont typeface="Wingdings" pitchFamily="2" charset="2"/>
              <a:buChar char=""/>
              <a:defRPr sz="1400"/>
            </a:lvl4pPr>
            <a:lvl5pPr marL="630000" indent="-151200" defTabSz="268288">
              <a:lnSpc>
                <a:spcPct val="140000"/>
              </a:lnSpc>
              <a:spcBef>
                <a:spcPts val="0"/>
              </a:spcBef>
              <a:spcAft>
                <a:spcPts val="0"/>
              </a:spcAft>
              <a:buClr>
                <a:schemeClr val="tx1"/>
              </a:buClr>
              <a:buSzPct val="75000"/>
              <a:buFont typeface="Wingdings" pitchFamily="2" charset="2"/>
              <a:buChar char=""/>
              <a:defRPr sz="1200"/>
            </a:lvl5pPr>
            <a:lvl6pPr marL="763200" indent="-133200" defTabSz="268288">
              <a:lnSpc>
                <a:spcPct val="140000"/>
              </a:lnSpc>
              <a:spcAft>
                <a:spcPts val="0"/>
              </a:spcAft>
              <a:buClr>
                <a:schemeClr val="tx1"/>
              </a:buClr>
              <a:buSzPct val="75000"/>
              <a:buFont typeface="Wingdings" pitchFamily="2" charset="2"/>
              <a:buChar char=""/>
              <a:defRPr sz="1050"/>
            </a:lvl6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8" name="Rectangle 6" descr="Rectangle 6"/>
          <p:cNvSpPr>
            <a:spLocks noGrp="1" noChangeArrowheads="1"/>
          </p:cNvSpPr>
          <p:nvPr>
            <p:ph type="sldNum" sz="quarter" idx="4"/>
          </p:nvPr>
        </p:nvSpPr>
        <p:spPr bwMode="auto">
          <a:xfrm>
            <a:off x="8377584" y="6478119"/>
            <a:ext cx="266673" cy="237744"/>
          </a:xfrm>
          <a:prstGeom prst="rect">
            <a:avLst/>
          </a:prstGeom>
          <a:noFill/>
          <a:ln w="9525">
            <a:noFill/>
            <a:miter lim="800000"/>
            <a:headEnd/>
            <a:tailEnd/>
          </a:ln>
          <a:effectLst/>
        </p:spPr>
        <p:txBody>
          <a:bodyPr vert="horz" wrap="none" lIns="0" tIns="0" rIns="0" bIns="45720" numCol="1" anchor="t" anchorCtr="0" compatLnSpc="1">
            <a:prstTxWarp prst="textNoShape">
              <a:avLst/>
            </a:prstTxWarp>
          </a:bodyPr>
          <a:lstStyle>
            <a:lvl1pPr algn="r">
              <a:defRPr sz="800">
                <a:solidFill>
                  <a:schemeClr val="tx1"/>
                </a:solidFill>
                <a:latin typeface="+mn-lt"/>
                <a:cs typeface="Arial" pitchFamily="34" charset="0"/>
              </a:defRPr>
            </a:lvl1pPr>
          </a:lstStyle>
          <a:p>
            <a:fld id="{D32BAE6A-B452-4007-8177-56DD051636F9}" type="slidenum">
              <a:rPr lang="en-GB" smtClean="0"/>
              <a:pPr/>
              <a:t>‹#›</a:t>
            </a:fld>
            <a:endParaRPr lang="en-GB" dirty="0"/>
          </a:p>
        </p:txBody>
      </p:sp>
      <p:sp>
        <p:nvSpPr>
          <p:cNvPr id="9" name="Rectangle 4" descr="Rectangle 4"/>
          <p:cNvSpPr>
            <a:spLocks noGrp="1" noChangeArrowheads="1"/>
          </p:cNvSpPr>
          <p:nvPr>
            <p:ph type="dt" sz="half" idx="2"/>
          </p:nvPr>
        </p:nvSpPr>
        <p:spPr bwMode="auto">
          <a:xfrm>
            <a:off x="7203687" y="6478119"/>
            <a:ext cx="1080000" cy="237744"/>
          </a:xfrm>
          <a:prstGeom prst="rect">
            <a:avLst/>
          </a:prstGeom>
          <a:noFill/>
          <a:ln w="9525">
            <a:noFill/>
            <a:miter lim="800000"/>
            <a:headEnd/>
            <a:tailEnd/>
          </a:ln>
          <a:effectLst/>
        </p:spPr>
        <p:txBody>
          <a:bodyPr vert="horz" wrap="none" lIns="0" tIns="0" rIns="0" bIns="45720" numCol="1" anchor="t" anchorCtr="0" compatLnSpc="1">
            <a:prstTxWarp prst="textNoShape">
              <a:avLst/>
            </a:prstTxWarp>
          </a:bodyPr>
          <a:lstStyle>
            <a:lvl1pPr algn="ctr">
              <a:defRPr sz="800">
                <a:solidFill>
                  <a:schemeClr val="tx1"/>
                </a:solidFill>
                <a:latin typeface="+mn-lt"/>
                <a:cs typeface="Arial" pitchFamily="34" charset="0"/>
              </a:defRPr>
            </a:lvl1pPr>
          </a:lstStyle>
          <a:p>
            <a:r>
              <a:rPr lang="en-GB" dirty="0"/>
              <a:t>Date Month 2016</a:t>
            </a:r>
          </a:p>
        </p:txBody>
      </p:sp>
      <p:sp>
        <p:nvSpPr>
          <p:cNvPr id="12" name="Rectangle 5"/>
          <p:cNvSpPr>
            <a:spLocks noGrp="1" noChangeArrowheads="1"/>
          </p:cNvSpPr>
          <p:nvPr>
            <p:ph type="ftr" sz="quarter" idx="3"/>
          </p:nvPr>
        </p:nvSpPr>
        <p:spPr bwMode="auto">
          <a:xfrm>
            <a:off x="2923673" y="6478119"/>
            <a:ext cx="3300663" cy="237744"/>
          </a:xfrm>
          <a:prstGeom prst="rect">
            <a:avLst/>
          </a:prstGeom>
          <a:noFill/>
          <a:ln w="9525">
            <a:noFill/>
            <a:miter lim="800000"/>
            <a:headEnd/>
            <a:tailEnd/>
          </a:ln>
          <a:effectLst/>
        </p:spPr>
        <p:txBody>
          <a:bodyPr vert="horz" wrap="square" lIns="0" tIns="0" rIns="0" bIns="45720" numCol="1" anchor="t" anchorCtr="0" compatLnSpc="1">
            <a:prstTxWarp prst="textNoShape">
              <a:avLst/>
            </a:prstTxWarp>
          </a:bodyPr>
          <a:lstStyle>
            <a:lvl1pPr algn="ctr">
              <a:defRPr sz="800">
                <a:solidFill>
                  <a:schemeClr val="tx1"/>
                </a:solidFill>
                <a:latin typeface="+mn-lt"/>
                <a:cs typeface="Arial" pitchFamily="34" charset="0"/>
              </a:defRPr>
            </a:lvl1pPr>
          </a:lstStyle>
          <a:p>
            <a:pPr>
              <a:defRPr/>
            </a:pPr>
            <a:r>
              <a:rPr lang="en-GB" dirty="0"/>
              <a:t>Footer</a:t>
            </a:r>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4" name="Rectangle 2"/>
          <p:cNvSpPr>
            <a:spLocks noGrp="1" noChangeArrowheads="1"/>
          </p:cNvSpPr>
          <p:nvPr>
            <p:ph type="title"/>
          </p:nvPr>
        </p:nvSpPr>
        <p:spPr bwMode="auto">
          <a:xfrm>
            <a:off x="504825" y="728663"/>
            <a:ext cx="8132199" cy="755650"/>
          </a:xfrm>
          <a:prstGeom prst="rect">
            <a:avLst/>
          </a:prstGeom>
          <a:noFill/>
          <a:ln w="9525" algn="ctr">
            <a:noFill/>
            <a:miter lim="800000"/>
            <a:headEnd/>
            <a:tailEnd/>
          </a:ln>
        </p:spPr>
        <p:txBody>
          <a:bodyPr vert="horz" wrap="square" lIns="0" tIns="0" rIns="0" bIns="0" numCol="1" anchor="t" anchorCtr="0" compatLnSpc="1">
            <a:prstTxWarp prst="textNoShape">
              <a:avLst/>
            </a:prstTxWarp>
          </a:bodyPr>
          <a:lstStyle>
            <a:lvl1pPr>
              <a:defRPr lang="en-US" sz="2400" b="0" kern="1200" cap="none" baseline="0" noProof="0" dirty="0" smtClean="0">
                <a:solidFill>
                  <a:schemeClr val="tx1"/>
                </a:solidFill>
                <a:latin typeface="+mj-lt"/>
                <a:ea typeface="+mj-ea"/>
                <a:cs typeface="+mj-cs"/>
              </a:defRPr>
            </a:lvl1pPr>
          </a:lstStyle>
          <a:p>
            <a:pPr lvl="0" algn="l" defTabSz="914400" rtl="0" eaLnBrk="1" latinLnBrk="0" hangingPunct="1">
              <a:spcBef>
                <a:spcPct val="0"/>
              </a:spcBef>
              <a:buNone/>
            </a:pPr>
            <a:r>
              <a:rPr lang="en-US"/>
              <a:t>Click to edit Master title style</a:t>
            </a:r>
            <a:endParaRPr lang="en-GB" dirty="0"/>
          </a:p>
        </p:txBody>
      </p:sp>
      <p:sp>
        <p:nvSpPr>
          <p:cNvPr id="10" name="Content Placeholder 14"/>
          <p:cNvSpPr>
            <a:spLocks noGrp="1"/>
          </p:cNvSpPr>
          <p:nvPr>
            <p:ph sz="quarter" idx="13"/>
          </p:nvPr>
        </p:nvSpPr>
        <p:spPr>
          <a:xfrm>
            <a:off x="4716463" y="1557339"/>
            <a:ext cx="3922712" cy="4694236"/>
          </a:xfrm>
          <a:noFill/>
          <a:ln w="9525" algn="ctr">
            <a:noFill/>
            <a:miter lim="800000"/>
            <a:headEnd/>
            <a:tailEnd/>
          </a:ln>
        </p:spPr>
        <p:txBody>
          <a:bodyPr vert="horz" wrap="square" lIns="0" tIns="0" rIns="0" bIns="0" numCol="1" anchor="t" anchorCtr="0" compatLnSpc="1">
            <a:prstTxWarp prst="textNoShape">
              <a:avLst/>
            </a:prstTxWarp>
          </a:bodyPr>
          <a:lstStyle>
            <a:lvl1pPr>
              <a:defRPr lang="en-GB" dirty="0" smtClean="0"/>
            </a:lvl1pPr>
            <a:lvl2pPr marL="230400" indent="-230400">
              <a:defRPr lang="en-GB" dirty="0" smtClean="0"/>
            </a:lvl2pPr>
            <a:lvl3pPr marL="403200" indent="-201600">
              <a:defRPr lang="en-GB" dirty="0" smtClean="0"/>
            </a:lvl3pPr>
            <a:lvl4pPr marL="633600" indent="-230400">
              <a:defRPr lang="en-GB" dirty="0" smtClean="0"/>
            </a:lvl4pPr>
            <a:lvl5pPr marL="835200" indent="-201600">
              <a:defRPr lang="en-GB" dirty="0" smtClean="0"/>
            </a:lvl5pPr>
            <a:lvl6pPr marL="986400" indent="-151200">
              <a:defRPr lang="en-GB" dirty="0" smtClean="0"/>
            </a:lvl6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12" name="Text Placeholder 43"/>
          <p:cNvSpPr>
            <a:spLocks noGrp="1"/>
          </p:cNvSpPr>
          <p:nvPr>
            <p:ph type="body" sz="quarter" idx="11"/>
          </p:nvPr>
        </p:nvSpPr>
        <p:spPr>
          <a:xfrm>
            <a:off x="504825" y="1557338"/>
            <a:ext cx="3922713" cy="4694237"/>
          </a:xfrm>
          <a:noFill/>
          <a:ln w="9525" algn="ctr">
            <a:noFill/>
            <a:miter lim="800000"/>
            <a:headEnd/>
            <a:tailEnd/>
          </a:ln>
        </p:spPr>
        <p:txBody>
          <a:bodyPr vert="horz" wrap="square" lIns="0" tIns="0" rIns="0" bIns="0" numCol="1" anchor="t" anchorCtr="0" compatLnSpc="1">
            <a:prstTxWarp prst="textNoShape">
              <a:avLst/>
            </a:prstTxWarp>
          </a:bodyPr>
          <a:lstStyle>
            <a:lvl1pPr>
              <a:defRPr lang="en-GB" dirty="0" smtClean="0"/>
            </a:lvl1pPr>
            <a:lvl2pPr marL="230400" indent="-230400">
              <a:defRPr lang="en-GB" dirty="0" smtClean="0"/>
            </a:lvl2pPr>
            <a:lvl3pPr marL="403200" indent="-201600">
              <a:defRPr lang="en-GB" dirty="0" smtClean="0"/>
            </a:lvl3pPr>
            <a:lvl4pPr marL="633600" indent="-230400">
              <a:defRPr lang="en-GB" dirty="0" smtClean="0"/>
            </a:lvl4pPr>
            <a:lvl5pPr marL="835200" indent="-201600">
              <a:defRPr lang="en-GB" dirty="0" smtClean="0"/>
            </a:lvl5pPr>
            <a:lvl6pPr marL="986400" indent="-151200">
              <a:defRPr lang="en-GB" dirty="0" smtClean="0"/>
            </a:lvl6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9" name="Rectangle 6" descr="Rectangle 6"/>
          <p:cNvSpPr>
            <a:spLocks noGrp="1" noChangeArrowheads="1"/>
          </p:cNvSpPr>
          <p:nvPr>
            <p:ph type="sldNum" sz="quarter" idx="4"/>
          </p:nvPr>
        </p:nvSpPr>
        <p:spPr bwMode="auto">
          <a:xfrm>
            <a:off x="8377584" y="6478119"/>
            <a:ext cx="266673" cy="237744"/>
          </a:xfrm>
          <a:prstGeom prst="rect">
            <a:avLst/>
          </a:prstGeom>
          <a:noFill/>
          <a:ln w="9525">
            <a:noFill/>
            <a:miter lim="800000"/>
            <a:headEnd/>
            <a:tailEnd/>
          </a:ln>
          <a:effectLst/>
        </p:spPr>
        <p:txBody>
          <a:bodyPr vert="horz" wrap="none" lIns="0" tIns="0" rIns="0" bIns="45720" numCol="1" anchor="t" anchorCtr="0" compatLnSpc="1">
            <a:prstTxWarp prst="textNoShape">
              <a:avLst/>
            </a:prstTxWarp>
          </a:bodyPr>
          <a:lstStyle>
            <a:lvl1pPr algn="r">
              <a:defRPr sz="800">
                <a:solidFill>
                  <a:schemeClr val="tx1"/>
                </a:solidFill>
                <a:latin typeface="+mn-lt"/>
                <a:cs typeface="Arial" pitchFamily="34" charset="0"/>
              </a:defRPr>
            </a:lvl1pPr>
          </a:lstStyle>
          <a:p>
            <a:fld id="{D32BAE6A-B452-4007-8177-56DD051636F9}" type="slidenum">
              <a:rPr lang="en-GB" smtClean="0"/>
              <a:pPr/>
              <a:t>‹#›</a:t>
            </a:fld>
            <a:endParaRPr lang="en-GB" dirty="0"/>
          </a:p>
        </p:txBody>
      </p:sp>
      <p:sp>
        <p:nvSpPr>
          <p:cNvPr id="13" name="Rectangle 4" descr="Rectangle 4"/>
          <p:cNvSpPr>
            <a:spLocks noGrp="1" noChangeArrowheads="1"/>
          </p:cNvSpPr>
          <p:nvPr>
            <p:ph type="dt" sz="half" idx="2"/>
          </p:nvPr>
        </p:nvSpPr>
        <p:spPr bwMode="auto">
          <a:xfrm>
            <a:off x="7203687" y="6478119"/>
            <a:ext cx="1080000" cy="237744"/>
          </a:xfrm>
          <a:prstGeom prst="rect">
            <a:avLst/>
          </a:prstGeom>
          <a:noFill/>
          <a:ln w="9525">
            <a:noFill/>
            <a:miter lim="800000"/>
            <a:headEnd/>
            <a:tailEnd/>
          </a:ln>
          <a:effectLst/>
        </p:spPr>
        <p:txBody>
          <a:bodyPr vert="horz" wrap="none" lIns="0" tIns="0" rIns="0" bIns="45720" numCol="1" anchor="t" anchorCtr="0" compatLnSpc="1">
            <a:prstTxWarp prst="textNoShape">
              <a:avLst/>
            </a:prstTxWarp>
          </a:bodyPr>
          <a:lstStyle>
            <a:lvl1pPr algn="ctr">
              <a:defRPr sz="800">
                <a:solidFill>
                  <a:schemeClr val="tx1"/>
                </a:solidFill>
                <a:latin typeface="+mn-lt"/>
                <a:cs typeface="Arial" pitchFamily="34" charset="0"/>
              </a:defRPr>
            </a:lvl1pPr>
          </a:lstStyle>
          <a:p>
            <a:r>
              <a:rPr lang="en-GB" dirty="0"/>
              <a:t>Date Month 2016</a:t>
            </a:r>
          </a:p>
        </p:txBody>
      </p:sp>
      <p:sp>
        <p:nvSpPr>
          <p:cNvPr id="14" name="Rectangle 5"/>
          <p:cNvSpPr>
            <a:spLocks noGrp="1" noChangeArrowheads="1"/>
          </p:cNvSpPr>
          <p:nvPr>
            <p:ph type="ftr" sz="quarter" idx="3"/>
          </p:nvPr>
        </p:nvSpPr>
        <p:spPr bwMode="auto">
          <a:xfrm>
            <a:off x="2923673" y="6478119"/>
            <a:ext cx="3300663" cy="237744"/>
          </a:xfrm>
          <a:prstGeom prst="rect">
            <a:avLst/>
          </a:prstGeom>
          <a:noFill/>
          <a:ln w="9525">
            <a:noFill/>
            <a:miter lim="800000"/>
            <a:headEnd/>
            <a:tailEnd/>
          </a:ln>
          <a:effectLst/>
        </p:spPr>
        <p:txBody>
          <a:bodyPr vert="horz" wrap="square" lIns="0" tIns="0" rIns="0" bIns="45720" numCol="1" anchor="t" anchorCtr="0" compatLnSpc="1">
            <a:prstTxWarp prst="textNoShape">
              <a:avLst/>
            </a:prstTxWarp>
          </a:bodyPr>
          <a:lstStyle>
            <a:lvl1pPr algn="ctr">
              <a:defRPr sz="800">
                <a:solidFill>
                  <a:schemeClr val="tx1"/>
                </a:solidFill>
                <a:latin typeface="+mn-lt"/>
                <a:cs typeface="Arial" pitchFamily="34" charset="0"/>
              </a:defRPr>
            </a:lvl1pPr>
          </a:lstStyle>
          <a:p>
            <a:pPr>
              <a:defRPr/>
            </a:pPr>
            <a:r>
              <a:rPr lang="en-GB" dirty="0"/>
              <a:t>Footer</a:t>
            </a:r>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wo Content - High Content">
    <p:spTree>
      <p:nvGrpSpPr>
        <p:cNvPr id="1" name=""/>
        <p:cNvGrpSpPr/>
        <p:nvPr/>
      </p:nvGrpSpPr>
      <p:grpSpPr>
        <a:xfrm>
          <a:off x="0" y="0"/>
          <a:ext cx="0" cy="0"/>
          <a:chOff x="0" y="0"/>
          <a:chExt cx="0" cy="0"/>
        </a:xfrm>
      </p:grpSpPr>
      <p:sp>
        <p:nvSpPr>
          <p:cNvPr id="34" name="Rectangle 2"/>
          <p:cNvSpPr>
            <a:spLocks noGrp="1" noChangeArrowheads="1"/>
          </p:cNvSpPr>
          <p:nvPr>
            <p:ph type="title"/>
          </p:nvPr>
        </p:nvSpPr>
        <p:spPr bwMode="auto">
          <a:xfrm>
            <a:off x="504826" y="728663"/>
            <a:ext cx="8134350" cy="755650"/>
          </a:xfrm>
          <a:prstGeom prst="rect">
            <a:avLst/>
          </a:prstGeom>
          <a:noFill/>
          <a:ln w="9525" algn="ctr">
            <a:noFill/>
            <a:miter lim="800000"/>
            <a:headEnd/>
            <a:tailEnd/>
          </a:ln>
        </p:spPr>
        <p:txBody>
          <a:bodyPr vert="horz" wrap="square" lIns="0" tIns="0" rIns="0" bIns="0" numCol="1" anchor="t" anchorCtr="0" compatLnSpc="1">
            <a:prstTxWarp prst="textNoShape">
              <a:avLst/>
            </a:prstTxWarp>
          </a:bodyPr>
          <a:lstStyle>
            <a:lvl1pPr>
              <a:defRPr lang="en-US" dirty="0" smtClean="0"/>
            </a:lvl1pPr>
          </a:lstStyle>
          <a:p>
            <a:pPr lvl="0"/>
            <a:r>
              <a:rPr lang="en-US"/>
              <a:t>Click to edit Master title style</a:t>
            </a:r>
            <a:endParaRPr lang="en-GB" dirty="0"/>
          </a:p>
        </p:txBody>
      </p:sp>
      <p:sp>
        <p:nvSpPr>
          <p:cNvPr id="10" name="Content Placeholder 14"/>
          <p:cNvSpPr>
            <a:spLocks noGrp="1"/>
          </p:cNvSpPr>
          <p:nvPr>
            <p:ph sz="quarter" idx="13"/>
          </p:nvPr>
        </p:nvSpPr>
        <p:spPr>
          <a:xfrm>
            <a:off x="4716463" y="1557338"/>
            <a:ext cx="3922712" cy="4694237"/>
          </a:xfrm>
          <a:noFill/>
          <a:ln w="9525" algn="ctr">
            <a:noFill/>
            <a:miter lim="800000"/>
            <a:headEnd/>
            <a:tailEnd/>
          </a:ln>
        </p:spPr>
        <p:txBody>
          <a:bodyPr vert="horz" wrap="square" lIns="0" tIns="0" rIns="0" bIns="0" numCol="1" anchor="t" anchorCtr="0" compatLnSpc="1">
            <a:prstTxWarp prst="textNoShape">
              <a:avLst/>
            </a:prstTxWarp>
          </a:bodyPr>
          <a:lstStyle>
            <a:lvl1pPr>
              <a:defRPr lang="en-US" sz="1400" dirty="0" smtClean="0"/>
            </a:lvl1pPr>
            <a:lvl2pPr marL="176400" indent="-176400">
              <a:defRPr lang="en-US" sz="1400" dirty="0" smtClean="0"/>
            </a:lvl2pPr>
            <a:lvl3pPr marL="367200" indent="-151200">
              <a:defRPr lang="en-US" sz="1400" dirty="0" smtClean="0"/>
            </a:lvl3pPr>
            <a:lvl4pPr marL="586800" indent="-176400">
              <a:defRPr lang="en-US" sz="1400" dirty="0" smtClean="0"/>
            </a:lvl4pPr>
            <a:lvl5pPr marL="738000" indent="-151200">
              <a:defRPr lang="en-US" sz="1200" dirty="0" smtClean="0"/>
            </a:lvl5pPr>
            <a:lvl6pPr marL="878400" indent="-140400">
              <a:defRPr lang="en-US" sz="1100" dirty="0" smtClean="0"/>
            </a:lvl6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12" name="Text Placeholder 43"/>
          <p:cNvSpPr>
            <a:spLocks noGrp="1"/>
          </p:cNvSpPr>
          <p:nvPr>
            <p:ph type="body" sz="quarter" idx="11"/>
          </p:nvPr>
        </p:nvSpPr>
        <p:spPr>
          <a:xfrm>
            <a:off x="504825" y="1557338"/>
            <a:ext cx="3922714" cy="4694237"/>
          </a:xfrm>
          <a:noFill/>
          <a:ln w="9525" algn="ctr">
            <a:noFill/>
            <a:miter lim="800000"/>
            <a:headEnd/>
            <a:tailEnd/>
          </a:ln>
        </p:spPr>
        <p:txBody>
          <a:bodyPr vert="horz" wrap="square" lIns="0" tIns="0" rIns="0" bIns="0" numCol="1" anchor="t" anchorCtr="0" compatLnSpc="1">
            <a:prstTxWarp prst="textNoShape">
              <a:avLst/>
            </a:prstTxWarp>
          </a:bodyPr>
          <a:lstStyle>
            <a:lvl1pPr>
              <a:defRPr lang="en-GB" sz="1400" dirty="0" smtClean="0"/>
            </a:lvl1pPr>
            <a:lvl2pPr marL="176400" indent="-176400">
              <a:defRPr lang="en-GB" sz="1400" dirty="0" smtClean="0"/>
            </a:lvl2pPr>
            <a:lvl3pPr marL="367200" indent="-151200">
              <a:defRPr lang="en-GB" sz="1400" dirty="0" smtClean="0"/>
            </a:lvl3pPr>
            <a:lvl4pPr marL="586800" indent="-176400">
              <a:defRPr lang="en-GB" sz="1400" dirty="0" smtClean="0"/>
            </a:lvl4pPr>
            <a:lvl5pPr marL="738000" indent="-151200">
              <a:defRPr lang="en-GB" sz="1200" dirty="0" smtClean="0"/>
            </a:lvl5pPr>
            <a:lvl6pPr marL="878400" indent="-140400">
              <a:defRPr lang="en-GB" sz="1100" dirty="0" smtClean="0"/>
            </a:lvl6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9" name="Rectangle 6" descr="Rectangle 6"/>
          <p:cNvSpPr>
            <a:spLocks noGrp="1" noChangeArrowheads="1"/>
          </p:cNvSpPr>
          <p:nvPr>
            <p:ph type="sldNum" sz="quarter" idx="4"/>
          </p:nvPr>
        </p:nvSpPr>
        <p:spPr bwMode="auto">
          <a:xfrm>
            <a:off x="8377584" y="6478119"/>
            <a:ext cx="266673" cy="237744"/>
          </a:xfrm>
          <a:prstGeom prst="rect">
            <a:avLst/>
          </a:prstGeom>
          <a:noFill/>
          <a:ln w="9525">
            <a:noFill/>
            <a:miter lim="800000"/>
            <a:headEnd/>
            <a:tailEnd/>
          </a:ln>
          <a:effectLst/>
        </p:spPr>
        <p:txBody>
          <a:bodyPr vert="horz" wrap="none" lIns="0" tIns="0" rIns="0" bIns="45720" numCol="1" anchor="t" anchorCtr="0" compatLnSpc="1">
            <a:prstTxWarp prst="textNoShape">
              <a:avLst/>
            </a:prstTxWarp>
          </a:bodyPr>
          <a:lstStyle>
            <a:lvl1pPr algn="r">
              <a:defRPr sz="800">
                <a:solidFill>
                  <a:schemeClr val="tx1"/>
                </a:solidFill>
                <a:latin typeface="+mn-lt"/>
                <a:cs typeface="Arial" pitchFamily="34" charset="0"/>
              </a:defRPr>
            </a:lvl1pPr>
          </a:lstStyle>
          <a:p>
            <a:fld id="{D32BAE6A-B452-4007-8177-56DD051636F9}" type="slidenum">
              <a:rPr lang="en-GB" smtClean="0"/>
              <a:pPr/>
              <a:t>‹#›</a:t>
            </a:fld>
            <a:endParaRPr lang="en-GB" dirty="0"/>
          </a:p>
        </p:txBody>
      </p:sp>
      <p:sp>
        <p:nvSpPr>
          <p:cNvPr id="11" name="Rectangle 4" descr="Rectangle 4"/>
          <p:cNvSpPr>
            <a:spLocks noGrp="1" noChangeArrowheads="1"/>
          </p:cNvSpPr>
          <p:nvPr>
            <p:ph type="dt" sz="half" idx="2"/>
          </p:nvPr>
        </p:nvSpPr>
        <p:spPr bwMode="auto">
          <a:xfrm>
            <a:off x="7203687" y="6478119"/>
            <a:ext cx="1080000" cy="237744"/>
          </a:xfrm>
          <a:prstGeom prst="rect">
            <a:avLst/>
          </a:prstGeom>
          <a:noFill/>
          <a:ln w="9525">
            <a:noFill/>
            <a:miter lim="800000"/>
            <a:headEnd/>
            <a:tailEnd/>
          </a:ln>
          <a:effectLst/>
        </p:spPr>
        <p:txBody>
          <a:bodyPr vert="horz" wrap="none" lIns="0" tIns="0" rIns="0" bIns="45720" numCol="1" anchor="t" anchorCtr="0" compatLnSpc="1">
            <a:prstTxWarp prst="textNoShape">
              <a:avLst/>
            </a:prstTxWarp>
          </a:bodyPr>
          <a:lstStyle>
            <a:lvl1pPr algn="ctr">
              <a:defRPr sz="800">
                <a:solidFill>
                  <a:schemeClr val="tx1"/>
                </a:solidFill>
                <a:latin typeface="+mn-lt"/>
                <a:cs typeface="Arial" pitchFamily="34" charset="0"/>
              </a:defRPr>
            </a:lvl1pPr>
          </a:lstStyle>
          <a:p>
            <a:r>
              <a:rPr lang="en-GB" dirty="0"/>
              <a:t>Date Month 2016</a:t>
            </a:r>
          </a:p>
        </p:txBody>
      </p:sp>
      <p:sp>
        <p:nvSpPr>
          <p:cNvPr id="13" name="Rectangle 5"/>
          <p:cNvSpPr>
            <a:spLocks noGrp="1" noChangeArrowheads="1"/>
          </p:cNvSpPr>
          <p:nvPr>
            <p:ph type="ftr" sz="quarter" idx="3"/>
          </p:nvPr>
        </p:nvSpPr>
        <p:spPr bwMode="auto">
          <a:xfrm>
            <a:off x="2923673" y="6478119"/>
            <a:ext cx="3300663" cy="237744"/>
          </a:xfrm>
          <a:prstGeom prst="rect">
            <a:avLst/>
          </a:prstGeom>
          <a:noFill/>
          <a:ln w="9525">
            <a:noFill/>
            <a:miter lim="800000"/>
            <a:headEnd/>
            <a:tailEnd/>
          </a:ln>
          <a:effectLst/>
        </p:spPr>
        <p:txBody>
          <a:bodyPr vert="horz" wrap="square" lIns="0" tIns="0" rIns="0" bIns="45720" numCol="1" anchor="t" anchorCtr="0" compatLnSpc="1">
            <a:prstTxWarp prst="textNoShape">
              <a:avLst/>
            </a:prstTxWarp>
          </a:bodyPr>
          <a:lstStyle>
            <a:lvl1pPr algn="ctr">
              <a:defRPr sz="800">
                <a:solidFill>
                  <a:schemeClr val="tx1"/>
                </a:solidFill>
                <a:latin typeface="+mn-lt"/>
                <a:cs typeface="Arial" pitchFamily="34" charset="0"/>
              </a:defRPr>
            </a:lvl1pPr>
          </a:lstStyle>
          <a:p>
            <a:pPr>
              <a:defRPr/>
            </a:pPr>
            <a:r>
              <a:rPr lang="en-GB" dirty="0"/>
              <a:t>Footer</a:t>
            </a:r>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5" name="Rectangle 3"/>
          <p:cNvSpPr>
            <a:spLocks noGrp="1" noChangeArrowheads="1"/>
          </p:cNvSpPr>
          <p:nvPr>
            <p:ph type="body" idx="1"/>
          </p:nvPr>
        </p:nvSpPr>
        <p:spPr bwMode="auto">
          <a:xfrm>
            <a:off x="504825" y="1556950"/>
            <a:ext cx="8134350" cy="4694497"/>
          </a:xfrm>
          <a:prstGeom prst="rect">
            <a:avLst/>
          </a:prstGeom>
          <a:noFill/>
          <a:ln w="9525" algn="ctr">
            <a:noFill/>
            <a:miter lim="800000"/>
            <a:headEnd/>
            <a:tailEnd/>
          </a:ln>
        </p:spPr>
        <p:txBody>
          <a:bodyPr vert="horz" wrap="square" lIns="0" tIns="0" rIns="0" bIns="0" numCol="1" anchor="t" anchorCtr="0" compatLnSpc="1">
            <a:prstTxWarp prst="textNoShape">
              <a:avLst/>
            </a:prstTxWarp>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6" name="Rectangle 2"/>
          <p:cNvSpPr>
            <a:spLocks noGrp="1" noChangeArrowheads="1"/>
          </p:cNvSpPr>
          <p:nvPr>
            <p:ph type="title"/>
          </p:nvPr>
        </p:nvSpPr>
        <p:spPr bwMode="auto">
          <a:xfrm>
            <a:off x="504825" y="728663"/>
            <a:ext cx="8134351" cy="755649"/>
          </a:xfrm>
          <a:prstGeom prst="rect">
            <a:avLst/>
          </a:prstGeom>
          <a:noFill/>
          <a:ln w="9525" algn="ctr">
            <a:noFill/>
            <a:miter lim="800000"/>
            <a:headEnd/>
            <a:tailEnd/>
          </a:ln>
        </p:spPr>
        <p:txBody>
          <a:bodyPr vert="horz" wrap="square" lIns="0" tIns="0" rIns="0" bIns="0" numCol="1" anchor="t" anchorCtr="0" compatLnSpc="1">
            <a:prstTxWarp prst="textNoShape">
              <a:avLst/>
            </a:prstTxWarp>
          </a:bodyPr>
          <a:lstStyle/>
          <a:p>
            <a:pPr lvl="0"/>
            <a:r>
              <a:rPr lang="en-US"/>
              <a:t>Click to edit Master title style</a:t>
            </a:r>
            <a:endParaRPr lang="en-GB" dirty="0"/>
          </a:p>
        </p:txBody>
      </p:sp>
      <p:sp>
        <p:nvSpPr>
          <p:cNvPr id="68" name="Rectangle 67" descr="&lt;Shell Yellow Bar&gt;" title="&lt;Shell Yellow Bar&gt;"/>
          <p:cNvSpPr/>
          <p:nvPr/>
        </p:nvSpPr>
        <p:spPr bwMode="gray">
          <a:xfrm>
            <a:off x="508010" y="508000"/>
            <a:ext cx="1269984" cy="76200"/>
          </a:xfrm>
          <a:prstGeom prst="rect">
            <a:avLst/>
          </a:prstGeom>
          <a:solidFill>
            <a:schemeClr val="accent1"/>
          </a:solidFill>
          <a:ln>
            <a:noFill/>
          </a:ln>
        </p:spPr>
        <p:style>
          <a:lnRef idx="2">
            <a:schemeClr val="dk1"/>
          </a:lnRef>
          <a:fillRef idx="1">
            <a:schemeClr val="lt1"/>
          </a:fillRef>
          <a:effectRef idx="0">
            <a:schemeClr val="dk1"/>
          </a:effectRef>
          <a:fontRef idx="minor">
            <a:schemeClr val="dk1"/>
          </a:fontRef>
        </p:style>
        <p:txBody>
          <a:bodyPr rtlCol="0" anchor="ctr"/>
          <a:lstStyle/>
          <a:p>
            <a:pPr algn="ctr"/>
            <a:endParaRPr lang="en-GB" dirty="0">
              <a:solidFill>
                <a:schemeClr val="tx1"/>
              </a:solidFill>
            </a:endParaRPr>
          </a:p>
        </p:txBody>
      </p:sp>
      <p:sp>
        <p:nvSpPr>
          <p:cNvPr id="69" name="Text Box 11" descr="&lt;COMPANY_NAME&gt;" title="&lt;COMPANY_NAME&gt;"/>
          <p:cNvSpPr txBox="1">
            <a:spLocks noChangeArrowheads="1"/>
          </p:cNvSpPr>
          <p:nvPr/>
        </p:nvSpPr>
        <p:spPr bwMode="auto">
          <a:xfrm>
            <a:off x="507889" y="6478119"/>
            <a:ext cx="2285554" cy="237744"/>
          </a:xfrm>
          <a:prstGeom prst="rect">
            <a:avLst/>
          </a:prstGeom>
          <a:noFill/>
          <a:ln w="9525" algn="ctr">
            <a:noFill/>
            <a:miter lim="800000"/>
            <a:headEnd/>
            <a:tailEnd/>
          </a:ln>
          <a:effectLst/>
        </p:spPr>
        <p:txBody>
          <a:bodyPr wrap="none" lIns="0" tIns="0" rIns="0" anchor="t" anchorCtr="0">
            <a:noAutofit/>
          </a:bodyPr>
          <a:lstStyle/>
          <a:p>
            <a:pPr>
              <a:defRPr/>
            </a:pPr>
            <a:r>
              <a:rPr lang="en-GB" sz="800" dirty="0">
                <a:solidFill>
                  <a:schemeClr val="tx1"/>
                </a:solidFill>
                <a:latin typeface="+mn-lt"/>
                <a:cs typeface="Arial" pitchFamily="34" charset="0"/>
              </a:rPr>
              <a:t>Copyright of Shell Taranaki Limited</a:t>
            </a:r>
          </a:p>
        </p:txBody>
      </p:sp>
      <p:sp>
        <p:nvSpPr>
          <p:cNvPr id="70" name="Rectangle 6" descr="Rectangle 6"/>
          <p:cNvSpPr>
            <a:spLocks noGrp="1" noChangeArrowheads="1"/>
          </p:cNvSpPr>
          <p:nvPr>
            <p:ph type="sldNum" sz="quarter" idx="4"/>
          </p:nvPr>
        </p:nvSpPr>
        <p:spPr bwMode="auto">
          <a:xfrm>
            <a:off x="8377584" y="6478119"/>
            <a:ext cx="266673" cy="237744"/>
          </a:xfrm>
          <a:prstGeom prst="rect">
            <a:avLst/>
          </a:prstGeom>
          <a:noFill/>
          <a:ln w="9525">
            <a:noFill/>
            <a:miter lim="800000"/>
            <a:headEnd/>
            <a:tailEnd/>
          </a:ln>
          <a:effectLst/>
        </p:spPr>
        <p:txBody>
          <a:bodyPr vert="horz" wrap="none" lIns="0" tIns="0" rIns="0" bIns="45720" numCol="1" anchor="t" anchorCtr="0" compatLnSpc="1">
            <a:prstTxWarp prst="textNoShape">
              <a:avLst/>
            </a:prstTxWarp>
          </a:bodyPr>
          <a:lstStyle>
            <a:lvl1pPr algn="r">
              <a:defRPr sz="800">
                <a:solidFill>
                  <a:schemeClr val="tx1"/>
                </a:solidFill>
                <a:latin typeface="+mn-lt"/>
                <a:cs typeface="Arial" pitchFamily="34" charset="0"/>
              </a:defRPr>
            </a:lvl1pPr>
          </a:lstStyle>
          <a:p>
            <a:fld id="{D32BAE6A-B452-4007-8177-56DD051636F9}" type="slidenum">
              <a:rPr lang="en-GB" smtClean="0"/>
              <a:pPr/>
              <a:t>‹#›</a:t>
            </a:fld>
            <a:endParaRPr lang="en-GB" dirty="0"/>
          </a:p>
        </p:txBody>
      </p:sp>
      <p:sp>
        <p:nvSpPr>
          <p:cNvPr id="71" name="Rectangle 4" descr="Rectangle 4"/>
          <p:cNvSpPr>
            <a:spLocks noGrp="1" noChangeArrowheads="1"/>
          </p:cNvSpPr>
          <p:nvPr>
            <p:ph type="dt" sz="half" idx="2"/>
          </p:nvPr>
        </p:nvSpPr>
        <p:spPr bwMode="auto">
          <a:xfrm>
            <a:off x="7203687" y="6478119"/>
            <a:ext cx="1080000" cy="237744"/>
          </a:xfrm>
          <a:prstGeom prst="rect">
            <a:avLst/>
          </a:prstGeom>
          <a:noFill/>
          <a:ln w="9525">
            <a:noFill/>
            <a:miter lim="800000"/>
            <a:headEnd/>
            <a:tailEnd/>
          </a:ln>
          <a:effectLst/>
        </p:spPr>
        <p:txBody>
          <a:bodyPr vert="horz" wrap="none" lIns="0" tIns="0" rIns="0" bIns="45720" numCol="1" anchor="t" anchorCtr="0" compatLnSpc="1">
            <a:prstTxWarp prst="textNoShape">
              <a:avLst/>
            </a:prstTxWarp>
          </a:bodyPr>
          <a:lstStyle>
            <a:lvl1pPr algn="ctr">
              <a:defRPr sz="800">
                <a:solidFill>
                  <a:schemeClr val="tx1"/>
                </a:solidFill>
                <a:latin typeface="+mn-lt"/>
                <a:cs typeface="Arial" pitchFamily="34" charset="0"/>
              </a:defRPr>
            </a:lvl1pPr>
          </a:lstStyle>
          <a:p>
            <a:r>
              <a:rPr lang="en-GB" dirty="0"/>
              <a:t>Date Month 2016</a:t>
            </a:r>
          </a:p>
        </p:txBody>
      </p:sp>
      <p:sp>
        <p:nvSpPr>
          <p:cNvPr id="72" name="Rectangle 5"/>
          <p:cNvSpPr>
            <a:spLocks noGrp="1" noChangeArrowheads="1"/>
          </p:cNvSpPr>
          <p:nvPr>
            <p:ph type="ftr" sz="quarter" idx="3"/>
          </p:nvPr>
        </p:nvSpPr>
        <p:spPr bwMode="auto">
          <a:xfrm>
            <a:off x="2923673" y="6478119"/>
            <a:ext cx="3300663" cy="237744"/>
          </a:xfrm>
          <a:prstGeom prst="rect">
            <a:avLst/>
          </a:prstGeom>
          <a:noFill/>
          <a:ln w="9525">
            <a:noFill/>
            <a:miter lim="800000"/>
            <a:headEnd/>
            <a:tailEnd/>
          </a:ln>
          <a:effectLst/>
        </p:spPr>
        <p:txBody>
          <a:bodyPr vert="horz" wrap="square" lIns="0" tIns="0" rIns="0" bIns="45720" numCol="1" anchor="t" anchorCtr="0" compatLnSpc="1">
            <a:prstTxWarp prst="textNoShape">
              <a:avLst/>
            </a:prstTxWarp>
          </a:bodyPr>
          <a:lstStyle>
            <a:lvl1pPr algn="ctr">
              <a:defRPr sz="800">
                <a:solidFill>
                  <a:schemeClr val="tx1"/>
                </a:solidFill>
                <a:latin typeface="+mn-lt"/>
                <a:cs typeface="Arial" pitchFamily="34" charset="0"/>
              </a:defRPr>
            </a:lvl1pPr>
          </a:lstStyle>
          <a:p>
            <a:pPr>
              <a:defRPr/>
            </a:pPr>
            <a:r>
              <a:rPr lang="en-GB" dirty="0"/>
              <a:t>Footer</a:t>
            </a:r>
          </a:p>
        </p:txBody>
      </p:sp>
      <p:sp>
        <p:nvSpPr>
          <p:cNvPr id="9" name="TextBox 8" descr="CONFIDENTIAL_TAG_0xFFEE"/>
          <p:cNvSpPr txBox="1"/>
          <p:nvPr/>
        </p:nvSpPr>
        <p:spPr bwMode="auto">
          <a:xfrm>
            <a:off x="6156796" y="6480471"/>
            <a:ext cx="1079500" cy="169277"/>
          </a:xfrm>
          <a:prstGeom prst="rect">
            <a:avLst/>
          </a:prstGeom>
          <a:noFill/>
          <a:ln w="9525" algn="ctr">
            <a:noFill/>
            <a:miter lim="800000"/>
            <a:headEnd/>
            <a:tailEnd/>
          </a:ln>
          <a:effectLst>
            <a:glow>
              <a:srgbClr val="000000"/>
            </a:glow>
          </a:effectLst>
        </p:spPr>
        <p:txBody>
          <a:bodyPr vert="horz" wrap="square" lIns="0" tIns="0" rIns="0" bIns="45720" numCol="1" rtlCol="0" anchor="t" anchorCtr="0" compatLnSpc="1">
            <a:prstTxWarp prst="textNoShape">
              <a:avLst/>
            </a:prstTxWarp>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dirty="0">
                <a:ln>
                  <a:noFill/>
                </a:ln>
                <a:solidFill>
                  <a:schemeClr val="accent2"/>
                </a:solidFill>
                <a:effectLst/>
                <a:uLnTx/>
                <a:uFillTx/>
                <a:latin typeface="Futura Medium" pitchFamily="2" charset="0"/>
                <a:ea typeface="+mn-ea"/>
                <a:cs typeface="+mn-cs"/>
              </a:rPr>
              <a:t>RESTRICTED</a:t>
            </a:r>
          </a:p>
        </p:txBody>
      </p:sp>
    </p:spTree>
  </p:cSld>
  <p:clrMap bg1="lt1" tx1="dk1" bg2="lt2" tx2="dk2" accent1="accent1" accent2="accent2" accent3="accent3" accent4="accent4" accent5="accent5" accent6="accent6" hlink="hlink" folHlink="folHlink"/>
  <p:sldLayoutIdLst>
    <p:sldLayoutId id="2147483649" r:id="rId1"/>
    <p:sldLayoutId id="2147483695" r:id="rId2"/>
    <p:sldLayoutId id="2147483696" r:id="rId3"/>
    <p:sldLayoutId id="2147483697" r:id="rId4"/>
    <p:sldLayoutId id="2147483693" r:id="rId5"/>
    <p:sldLayoutId id="2147483699" r:id="rId6"/>
    <p:sldLayoutId id="2147483691" r:id="rId7"/>
    <p:sldLayoutId id="2147483667" r:id="rId8"/>
    <p:sldLayoutId id="2147483692" r:id="rId9"/>
    <p:sldLayoutId id="2147483694" r:id="rId10"/>
    <p:sldLayoutId id="2147483680" r:id="rId11"/>
    <p:sldLayoutId id="2147483698" r:id="rId12"/>
    <p:sldLayoutId id="2147483678" r:id="rId13"/>
    <p:sldLayoutId id="2147483700" r:id="rId14"/>
    <p:sldLayoutId id="2147483681" r:id="rId15"/>
    <p:sldLayoutId id="2147483682" r:id="rId16"/>
    <p:sldLayoutId id="2147483683" r:id="rId17"/>
    <p:sldLayoutId id="2147483689" r:id="rId18"/>
    <p:sldLayoutId id="2147483701" r:id="rId19"/>
    <p:sldLayoutId id="2147483690" r:id="rId20"/>
    <p:sldLayoutId id="2147483679" r:id="rId21"/>
  </p:sldLayoutIdLst>
  <p:transition>
    <p:fade/>
  </p:transition>
  <p:hf hdr="0"/>
  <p:txStyles>
    <p:titleStyle>
      <a:lvl1pPr algn="l" defTabSz="914400" rtl="0" eaLnBrk="1" latinLnBrk="0" hangingPunct="1">
        <a:spcBef>
          <a:spcPct val="0"/>
        </a:spcBef>
        <a:buNone/>
        <a:defRPr lang="en-GB" sz="2400" b="0" kern="1200" cap="none" baseline="0" dirty="0" smtClean="0">
          <a:solidFill>
            <a:schemeClr val="tx1"/>
          </a:solidFill>
          <a:latin typeface="+mj-lt"/>
          <a:ea typeface="+mj-ea"/>
          <a:cs typeface="+mj-cs"/>
        </a:defRPr>
      </a:lvl1pPr>
    </p:titleStyle>
    <p:bodyStyle>
      <a:lvl1pPr marL="0" indent="0" algn="l" defTabSz="268288" rtl="0" eaLnBrk="1" latinLnBrk="0" hangingPunct="1">
        <a:lnSpc>
          <a:spcPct val="140000"/>
        </a:lnSpc>
        <a:spcBef>
          <a:spcPts val="0"/>
        </a:spcBef>
        <a:spcAft>
          <a:spcPts val="0"/>
        </a:spcAft>
        <a:buClr>
          <a:schemeClr val="accent2"/>
        </a:buClr>
        <a:buSzPct val="85000"/>
        <a:buFont typeface="Wingdings" pitchFamily="2" charset="2"/>
        <a:buNone/>
        <a:defRPr sz="1800" kern="1200" baseline="0">
          <a:solidFill>
            <a:schemeClr val="tx1"/>
          </a:solidFill>
          <a:latin typeface="+mn-lt"/>
          <a:ea typeface="+mn-ea"/>
          <a:cs typeface="+mn-cs"/>
        </a:defRPr>
      </a:lvl1pPr>
      <a:lvl2pPr marL="230400" indent="-230400" algn="l" defTabSz="268288" rtl="0" eaLnBrk="1" latinLnBrk="0" hangingPunct="1">
        <a:lnSpc>
          <a:spcPct val="140000"/>
        </a:lnSpc>
        <a:spcBef>
          <a:spcPts val="0"/>
        </a:spcBef>
        <a:spcAft>
          <a:spcPts val="0"/>
        </a:spcAft>
        <a:buClr>
          <a:schemeClr val="accent2"/>
        </a:buClr>
        <a:buSzPct val="85000"/>
        <a:buFont typeface="Wingdings" pitchFamily="2" charset="2"/>
        <a:buChar char="n"/>
        <a:defRPr sz="1800" b="0" kern="1200">
          <a:solidFill>
            <a:schemeClr val="tx1"/>
          </a:solidFill>
          <a:latin typeface="+mn-lt"/>
          <a:ea typeface="+mn-ea"/>
          <a:cs typeface="+mn-cs"/>
        </a:defRPr>
      </a:lvl2pPr>
      <a:lvl3pPr marL="403200" indent="-201600" algn="l" defTabSz="268288" rtl="0" eaLnBrk="1" latinLnBrk="0" hangingPunct="1">
        <a:lnSpc>
          <a:spcPct val="140000"/>
        </a:lnSpc>
        <a:spcBef>
          <a:spcPts val="0"/>
        </a:spcBef>
        <a:spcAft>
          <a:spcPts val="0"/>
        </a:spcAft>
        <a:buClr>
          <a:schemeClr val="tx1"/>
        </a:buClr>
        <a:buSzPct val="75000"/>
        <a:buFont typeface="Wingdings" pitchFamily="2" charset="2"/>
        <a:buChar char=""/>
        <a:defRPr sz="1800" b="0" kern="1200">
          <a:solidFill>
            <a:schemeClr val="tx1"/>
          </a:solidFill>
          <a:latin typeface="+mn-lt"/>
          <a:ea typeface="+mn-ea"/>
          <a:cs typeface="+mn-cs"/>
        </a:defRPr>
      </a:lvl3pPr>
      <a:lvl4pPr marL="633600" indent="-230400" algn="l" defTabSz="268288" rtl="0" eaLnBrk="1" latinLnBrk="0" hangingPunct="1">
        <a:lnSpc>
          <a:spcPct val="140000"/>
        </a:lnSpc>
        <a:spcBef>
          <a:spcPts val="0"/>
        </a:spcBef>
        <a:spcAft>
          <a:spcPts val="0"/>
        </a:spcAft>
        <a:buClr>
          <a:schemeClr val="tx1"/>
        </a:buClr>
        <a:buSzPct val="75000"/>
        <a:buFont typeface="Wingdings" pitchFamily="2" charset="2"/>
        <a:buChar char=""/>
        <a:defRPr sz="1800" b="0" kern="1200" baseline="0">
          <a:solidFill>
            <a:schemeClr val="tx1"/>
          </a:solidFill>
          <a:latin typeface="+mn-lt"/>
          <a:ea typeface="+mn-ea"/>
          <a:cs typeface="+mn-cs"/>
        </a:defRPr>
      </a:lvl4pPr>
      <a:lvl5pPr marL="835200" indent="-201600" algn="l" defTabSz="268288" rtl="0" eaLnBrk="1" latinLnBrk="0" hangingPunct="1">
        <a:lnSpc>
          <a:spcPct val="140000"/>
        </a:lnSpc>
        <a:spcBef>
          <a:spcPts val="0"/>
        </a:spcBef>
        <a:spcAft>
          <a:spcPts val="0"/>
        </a:spcAft>
        <a:buClr>
          <a:schemeClr val="tx1"/>
        </a:buClr>
        <a:buSzPct val="75000"/>
        <a:buFont typeface="Wingdings" pitchFamily="2" charset="2"/>
        <a:buChar char=""/>
        <a:defRPr sz="1600" kern="1200">
          <a:solidFill>
            <a:schemeClr val="tx1"/>
          </a:solidFill>
          <a:latin typeface="+mn-lt"/>
          <a:ea typeface="+mn-ea"/>
          <a:cs typeface="+mn-cs"/>
        </a:defRPr>
      </a:lvl5pPr>
      <a:lvl6pPr marL="986400" indent="-151200" algn="l" defTabSz="268288" rtl="0" eaLnBrk="1" latinLnBrk="0" hangingPunct="1">
        <a:lnSpc>
          <a:spcPct val="140000"/>
        </a:lnSpc>
        <a:spcBef>
          <a:spcPts val="0"/>
        </a:spcBef>
        <a:spcAft>
          <a:spcPts val="0"/>
        </a:spcAft>
        <a:buClr>
          <a:schemeClr val="tx1"/>
        </a:buClr>
        <a:buSzPct val="75000"/>
        <a:buFont typeface="Wingdings" pitchFamily="2" charset="2"/>
        <a:buChar char=""/>
        <a:defRPr sz="12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2160" userDrawn="1">
          <p15:clr>
            <a:srgbClr val="F26B43"/>
          </p15:clr>
        </p15:guide>
        <p15:guide id="2" pos="318" userDrawn="1">
          <p15:clr>
            <a:srgbClr val="F26B43"/>
          </p15:clr>
        </p15:guide>
        <p15:guide id="3" pos="2880" userDrawn="1">
          <p15:clr>
            <a:srgbClr val="F26B43"/>
          </p15:clr>
        </p15:guide>
        <p15:guide id="4" pos="5442" userDrawn="1">
          <p15:clr>
            <a:srgbClr val="F26B43"/>
          </p15:clr>
        </p15:guide>
        <p15:guide id="5" orient="horz" pos="323" userDrawn="1">
          <p15:clr>
            <a:srgbClr val="F26B43"/>
          </p15:clr>
        </p15:guide>
        <p15:guide id="6" orient="horz" pos="368" userDrawn="1">
          <p15:clr>
            <a:srgbClr val="F26B43"/>
          </p15:clr>
        </p15:guide>
        <p15:guide id="7" orient="horz" pos="459" userDrawn="1">
          <p15:clr>
            <a:srgbClr val="F26B43"/>
          </p15:clr>
        </p15:guide>
        <p15:guide id="8" orient="horz" pos="935" userDrawn="1">
          <p15:clr>
            <a:srgbClr val="F26B43"/>
          </p15:clr>
        </p15:guide>
        <p15:guide id="9" orient="horz" pos="981" userDrawn="1">
          <p15:clr>
            <a:srgbClr val="F26B43"/>
          </p15:clr>
        </p15:guide>
        <p15:guide id="10" orient="horz" pos="3938" userDrawn="1">
          <p15:clr>
            <a:srgbClr val="F26B43"/>
          </p15:clr>
        </p15:guide>
        <p15:guide id="11" orient="horz" pos="4078" userDrawn="1">
          <p15:clr>
            <a:srgbClr val="F26B43"/>
          </p15:clr>
        </p15:guide>
        <p15:guide id="12" orient="horz" pos="4229" userDrawn="1">
          <p15:clr>
            <a:srgbClr val="F26B43"/>
          </p15:clr>
        </p15:guide>
        <p15:guide id="13" pos="1111" userDrawn="1">
          <p15:clr>
            <a:srgbClr val="F26B43"/>
          </p15:clr>
        </p15:guide>
        <p15:guide id="14" pos="2971" userDrawn="1">
          <p15:clr>
            <a:srgbClr val="F26B43"/>
          </p15:clr>
        </p15:guide>
        <p15:guide id="15" pos="2789" userDrawn="1">
          <p15:clr>
            <a:srgbClr val="F26B43"/>
          </p15:clr>
        </p15:guide>
        <p15:guide id="16" orient="horz" pos="4320"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Title 21"/>
          <p:cNvSpPr>
            <a:spLocks noGrp="1"/>
          </p:cNvSpPr>
          <p:nvPr>
            <p:ph type="ctrTitle"/>
          </p:nvPr>
        </p:nvSpPr>
        <p:spPr/>
        <p:txBody>
          <a:bodyPr/>
          <a:lstStyle/>
          <a:p>
            <a:r>
              <a:rPr lang="en-GB" dirty="0"/>
              <a:t>GTAC – submission on GIC Assessment</a:t>
            </a:r>
            <a:endParaRPr lang="en-GB" dirty="0">
              <a:latin typeface="Futura Light" panose="00000400000000000000" pitchFamily="2" charset="0"/>
            </a:endParaRPr>
          </a:p>
        </p:txBody>
      </p:sp>
      <p:sp>
        <p:nvSpPr>
          <p:cNvPr id="24" name="Text Placeholder 23"/>
          <p:cNvSpPr>
            <a:spLocks noGrp="1"/>
          </p:cNvSpPr>
          <p:nvPr>
            <p:ph type="body" sz="quarter" idx="10"/>
          </p:nvPr>
        </p:nvSpPr>
        <p:spPr/>
        <p:txBody>
          <a:bodyPr/>
          <a:lstStyle/>
          <a:p>
            <a:r>
              <a:rPr lang="en-GB" dirty="0"/>
              <a:t>Andrew Inwood </a:t>
            </a:r>
          </a:p>
          <a:p>
            <a:endParaRPr lang="en-GB" dirty="0"/>
          </a:p>
        </p:txBody>
      </p:sp>
      <p:sp>
        <p:nvSpPr>
          <p:cNvPr id="7" name="Slide Number Placeholder 6"/>
          <p:cNvSpPr>
            <a:spLocks noGrp="1"/>
          </p:cNvSpPr>
          <p:nvPr>
            <p:ph type="sldNum" sz="quarter" idx="4"/>
          </p:nvPr>
        </p:nvSpPr>
        <p:spPr>
          <a:xfrm>
            <a:off x="8357529" y="6479279"/>
            <a:ext cx="266673" cy="237744"/>
          </a:xfrm>
        </p:spPr>
        <p:txBody>
          <a:bodyPr/>
          <a:lstStyle/>
          <a:p>
            <a:fld id="{D32BAE6A-B452-4007-8177-56DD051636F9}" type="slidenum">
              <a:rPr lang="en-GB" smtClean="0"/>
              <a:pPr/>
              <a:t>1</a:t>
            </a:fld>
            <a:endParaRPr lang="en-GB" dirty="0"/>
          </a:p>
        </p:txBody>
      </p:sp>
      <p:sp>
        <p:nvSpPr>
          <p:cNvPr id="5" name="Date Placeholder 4"/>
          <p:cNvSpPr>
            <a:spLocks noGrp="1"/>
          </p:cNvSpPr>
          <p:nvPr>
            <p:ph type="dt" sz="half" idx="2"/>
          </p:nvPr>
        </p:nvSpPr>
        <p:spPr>
          <a:xfrm>
            <a:off x="7203687" y="6478120"/>
            <a:ext cx="1080000" cy="237744"/>
          </a:xfrm>
        </p:spPr>
        <p:txBody>
          <a:bodyPr/>
          <a:lstStyle/>
          <a:p>
            <a:r>
              <a:rPr lang="en-GB" dirty="0"/>
              <a:t>27</a:t>
            </a:r>
            <a:r>
              <a:rPr lang="en-GB" baseline="30000" dirty="0"/>
              <a:t>th</a:t>
            </a:r>
            <a:r>
              <a:rPr lang="en-GB" dirty="0"/>
              <a:t> March 2018</a:t>
            </a:r>
          </a:p>
        </p:txBody>
      </p:sp>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656692"/>
            <a:ext cx="7672414" cy="504056"/>
          </a:xfrm>
        </p:spPr>
        <p:txBody>
          <a:bodyPr/>
          <a:lstStyle/>
          <a:p>
            <a:r>
              <a:rPr lang="en-US" dirty="0"/>
              <a:t>Question 7 – Curtailment</a:t>
            </a:r>
          </a:p>
        </p:txBody>
      </p:sp>
      <p:sp>
        <p:nvSpPr>
          <p:cNvPr id="3" name="Content Placeholder 2"/>
          <p:cNvSpPr>
            <a:spLocks noGrp="1"/>
          </p:cNvSpPr>
          <p:nvPr>
            <p:ph idx="1"/>
          </p:nvPr>
        </p:nvSpPr>
        <p:spPr>
          <a:xfrm>
            <a:off x="539552" y="1124744"/>
            <a:ext cx="8034686" cy="5328592"/>
          </a:xfrm>
        </p:spPr>
        <p:txBody>
          <a:bodyPr/>
          <a:lstStyle/>
          <a:p>
            <a:pPr marL="569700" indent="-342900" defTabSz="2471738">
              <a:lnSpc>
                <a:spcPct val="120000"/>
              </a:lnSpc>
              <a:spcBef>
                <a:spcPct val="0"/>
              </a:spcBef>
              <a:buFont typeface="Arial" panose="020B0604020202020204" pitchFamily="34" charset="0"/>
              <a:buChar char="•"/>
              <a:tabLst>
                <a:tab pos="2290763" algn="l"/>
                <a:tab pos="3906838" algn="l"/>
              </a:tabLst>
              <a:defRPr/>
            </a:pPr>
            <a:r>
              <a:rPr lang="en-NZ" dirty="0"/>
              <a:t>Agree </a:t>
            </a:r>
            <a:r>
              <a:rPr lang="en-NZ" dirty="0">
                <a:highlight>
                  <a:srgbClr val="FFFFFF"/>
                </a:highlight>
              </a:rPr>
              <a:t>that shippers are poorly placed to respond to curtailment, especially at receipt points.</a:t>
            </a:r>
          </a:p>
          <a:p>
            <a:pPr marL="800100" lvl="1" indent="-342900" defTabSz="2471738">
              <a:lnSpc>
                <a:spcPct val="120000"/>
              </a:lnSpc>
              <a:spcBef>
                <a:spcPct val="0"/>
              </a:spcBef>
              <a:buFont typeface="Arial" panose="020B0604020202020204" pitchFamily="34" charset="0"/>
              <a:buChar char="•"/>
              <a:tabLst>
                <a:tab pos="2290763" algn="l"/>
                <a:tab pos="3906838" algn="l"/>
              </a:tabLst>
              <a:defRPr/>
            </a:pPr>
            <a:r>
              <a:rPr lang="en-NZ" dirty="0">
                <a:highlight>
                  <a:srgbClr val="FFFFFF"/>
                </a:highlight>
              </a:rPr>
              <a:t>Concerned by inefficiencies and costs required for Shippers to discharge their obligations by modifying gas contracts with producers.</a:t>
            </a:r>
          </a:p>
          <a:p>
            <a:pPr marL="569700" indent="-342900" defTabSz="2471738">
              <a:lnSpc>
                <a:spcPct val="120000"/>
              </a:lnSpc>
              <a:spcBef>
                <a:spcPct val="0"/>
              </a:spcBef>
              <a:buFont typeface="Arial" panose="020B0604020202020204" pitchFamily="34" charset="0"/>
              <a:buChar char="•"/>
              <a:tabLst>
                <a:tab pos="2290763" algn="l"/>
                <a:tab pos="3906838" algn="l"/>
              </a:tabLst>
              <a:defRPr/>
            </a:pPr>
            <a:r>
              <a:rPr lang="en-NZ" dirty="0">
                <a:highlight>
                  <a:srgbClr val="FFFFFF"/>
                </a:highlight>
              </a:rPr>
              <a:t>Loss of rights of Interconnected parties to curtail in force-majeure circumstances is a significant loss of efficiency.</a:t>
            </a:r>
          </a:p>
          <a:p>
            <a:pPr marL="569700" indent="-342900" defTabSz="2471738">
              <a:lnSpc>
                <a:spcPct val="120000"/>
              </a:lnSpc>
              <a:spcBef>
                <a:spcPct val="0"/>
              </a:spcBef>
              <a:buFont typeface="Arial" panose="020B0604020202020204" pitchFamily="34" charset="0"/>
              <a:buChar char="•"/>
              <a:tabLst>
                <a:tab pos="2290763" algn="l"/>
                <a:tab pos="3906838" algn="l"/>
              </a:tabLst>
              <a:defRPr/>
            </a:pPr>
            <a:r>
              <a:rPr lang="en-NZ" dirty="0">
                <a:highlight>
                  <a:srgbClr val="FFFFFF"/>
                </a:highlight>
              </a:rPr>
              <a:t>Overall a moderate deterioration, not neutral.</a:t>
            </a:r>
          </a:p>
        </p:txBody>
      </p:sp>
    </p:spTree>
    <p:extLst>
      <p:ext uri="{BB962C8B-B14F-4D97-AF65-F5344CB8AC3E}">
        <p14:creationId xmlns:p14="http://schemas.microsoft.com/office/powerpoint/2010/main" val="481973043"/>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656692"/>
            <a:ext cx="7672414" cy="504056"/>
          </a:xfrm>
        </p:spPr>
        <p:txBody>
          <a:bodyPr/>
          <a:lstStyle/>
          <a:p>
            <a:r>
              <a:rPr lang="en-US" dirty="0"/>
              <a:t>Question 9 – Gas Quality</a:t>
            </a:r>
          </a:p>
        </p:txBody>
      </p:sp>
      <p:sp>
        <p:nvSpPr>
          <p:cNvPr id="3" name="Content Placeholder 2"/>
          <p:cNvSpPr>
            <a:spLocks noGrp="1"/>
          </p:cNvSpPr>
          <p:nvPr>
            <p:ph idx="1"/>
          </p:nvPr>
        </p:nvSpPr>
        <p:spPr>
          <a:xfrm>
            <a:off x="539552" y="1124744"/>
            <a:ext cx="8034686" cy="5328592"/>
          </a:xfrm>
        </p:spPr>
        <p:txBody>
          <a:bodyPr/>
          <a:lstStyle/>
          <a:p>
            <a:pPr marL="569700" indent="-342900" defTabSz="2471738">
              <a:lnSpc>
                <a:spcPct val="120000"/>
              </a:lnSpc>
              <a:spcBef>
                <a:spcPct val="0"/>
              </a:spcBef>
              <a:buFont typeface="Arial" panose="020B0604020202020204" pitchFamily="34" charset="0"/>
              <a:buChar char="•"/>
              <a:tabLst>
                <a:tab pos="2290763" algn="l"/>
                <a:tab pos="3906838" algn="l"/>
              </a:tabLst>
              <a:defRPr/>
            </a:pPr>
            <a:r>
              <a:rPr lang="en-NZ" dirty="0"/>
              <a:t>We reiterate our point in previous submissions that the potential for a party to be “deemed” not to be a RPO is unacceptable, and can potentially cause intractable </a:t>
            </a:r>
            <a:r>
              <a:rPr lang="en-NZ" dirty="0">
                <a:highlight>
                  <a:srgbClr val="FFFFFF"/>
                </a:highlight>
              </a:rPr>
              <a:t>governance and legal issues for us.</a:t>
            </a:r>
          </a:p>
          <a:p>
            <a:pPr marL="569700" indent="-342900" defTabSz="2471738">
              <a:lnSpc>
                <a:spcPct val="120000"/>
              </a:lnSpc>
              <a:spcBef>
                <a:spcPct val="0"/>
              </a:spcBef>
              <a:buFont typeface="Arial" panose="020B0604020202020204" pitchFamily="34" charset="0"/>
              <a:buChar char="•"/>
              <a:tabLst>
                <a:tab pos="2290763" algn="l"/>
                <a:tab pos="3906838" algn="l"/>
              </a:tabLst>
              <a:defRPr/>
            </a:pPr>
            <a:r>
              <a:rPr lang="en-NZ" dirty="0">
                <a:highlight>
                  <a:srgbClr val="FFFFFF"/>
                </a:highlight>
              </a:rPr>
              <a:t>The GTAC is materially worse than the MPOC with respect to this clause, and this should have been reflected </a:t>
            </a:r>
            <a:r>
              <a:rPr lang="en-NZ" dirty="0"/>
              <a:t>in the assessment.</a:t>
            </a:r>
          </a:p>
        </p:txBody>
      </p:sp>
    </p:spTree>
    <p:extLst>
      <p:ext uri="{BB962C8B-B14F-4D97-AF65-F5344CB8AC3E}">
        <p14:creationId xmlns:p14="http://schemas.microsoft.com/office/powerpoint/2010/main" val="3238169339"/>
      </p:ext>
    </p:extLst>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656692"/>
            <a:ext cx="7672414" cy="504056"/>
          </a:xfrm>
        </p:spPr>
        <p:txBody>
          <a:bodyPr/>
          <a:lstStyle/>
          <a:p>
            <a:r>
              <a:rPr lang="en-US" dirty="0"/>
              <a:t>Question 10 – Governance</a:t>
            </a:r>
          </a:p>
        </p:txBody>
      </p:sp>
      <p:sp>
        <p:nvSpPr>
          <p:cNvPr id="3" name="Content Placeholder 2"/>
          <p:cNvSpPr>
            <a:spLocks noGrp="1"/>
          </p:cNvSpPr>
          <p:nvPr>
            <p:ph idx="1"/>
          </p:nvPr>
        </p:nvSpPr>
        <p:spPr>
          <a:xfrm>
            <a:off x="539552" y="1124744"/>
            <a:ext cx="8034686" cy="5328592"/>
          </a:xfrm>
        </p:spPr>
        <p:txBody>
          <a:bodyPr/>
          <a:lstStyle/>
          <a:p>
            <a:pPr marL="569700" indent="-342900" defTabSz="2471738">
              <a:lnSpc>
                <a:spcPct val="120000"/>
              </a:lnSpc>
              <a:spcBef>
                <a:spcPct val="0"/>
              </a:spcBef>
              <a:buFont typeface="Arial" panose="020B0604020202020204" pitchFamily="34" charset="0"/>
              <a:buChar char="•"/>
              <a:tabLst>
                <a:tab pos="2290763" algn="l"/>
                <a:tab pos="3906838" algn="l"/>
              </a:tabLst>
              <a:defRPr/>
            </a:pPr>
            <a:r>
              <a:rPr lang="en-NZ" dirty="0"/>
              <a:t>The GTAC expiration date is unacceptable when expected field life of producing assets and consumers is much past this.  This should be considered a substantial deterioration.</a:t>
            </a:r>
          </a:p>
          <a:p>
            <a:pPr marL="569700" indent="-342900" defTabSz="2471738">
              <a:lnSpc>
                <a:spcPct val="120000"/>
              </a:lnSpc>
              <a:spcBef>
                <a:spcPct val="0"/>
              </a:spcBef>
              <a:buFont typeface="Arial" panose="020B0604020202020204" pitchFamily="34" charset="0"/>
              <a:buChar char="•"/>
              <a:tabLst>
                <a:tab pos="2290763" algn="l"/>
                <a:tab pos="3906838" algn="l"/>
              </a:tabLst>
              <a:defRPr/>
            </a:pPr>
            <a:r>
              <a:rPr lang="en-NZ" dirty="0"/>
              <a:t>There is no provision setting out the required standard for a replacement standard following the GTAC.  MPOC has a requirement of any replacement being “materially better”, and therefore in comparison the GTAC provisions must be assessed as a substantial deterioration.</a:t>
            </a:r>
          </a:p>
          <a:p>
            <a:pPr marL="569700" indent="-342900" defTabSz="2471738">
              <a:lnSpc>
                <a:spcPct val="120000"/>
              </a:lnSpc>
              <a:spcBef>
                <a:spcPct val="0"/>
              </a:spcBef>
              <a:buFont typeface="Arial" panose="020B0604020202020204" pitchFamily="34" charset="0"/>
              <a:buChar char="•"/>
              <a:tabLst>
                <a:tab pos="2290763" algn="l"/>
                <a:tab pos="3906838" algn="l"/>
              </a:tabLst>
              <a:defRPr/>
            </a:pPr>
            <a:r>
              <a:rPr lang="en-NZ" dirty="0"/>
              <a:t>Overall, we disagree with the GICs conclusion on termination provisions; in respect of both </a:t>
            </a:r>
            <a:r>
              <a:rPr lang="en-NZ" i="1" dirty="0"/>
              <a:t>fairness</a:t>
            </a:r>
            <a:r>
              <a:rPr lang="en-NZ" dirty="0"/>
              <a:t> and </a:t>
            </a:r>
            <a:r>
              <a:rPr lang="en-NZ" i="1" dirty="0"/>
              <a:t>efficiency </a:t>
            </a:r>
            <a:r>
              <a:rPr lang="en-NZ" dirty="0"/>
              <a:t>this is a substantial deterioration.</a:t>
            </a:r>
          </a:p>
          <a:p>
            <a:pPr marL="569700" indent="-342900" defTabSz="2471738">
              <a:lnSpc>
                <a:spcPct val="120000"/>
              </a:lnSpc>
              <a:spcBef>
                <a:spcPct val="0"/>
              </a:spcBef>
              <a:buFont typeface="Arial" panose="020B0604020202020204" pitchFamily="34" charset="0"/>
              <a:buChar char="•"/>
              <a:tabLst>
                <a:tab pos="2290763" algn="l"/>
                <a:tab pos="3906838" algn="l"/>
              </a:tabLst>
              <a:defRPr/>
            </a:pPr>
            <a:r>
              <a:rPr lang="en-NZ" dirty="0">
                <a:highlight>
                  <a:srgbClr val="FFFFFF"/>
                </a:highlight>
              </a:rPr>
              <a:t>Shell will be seeking interconnection rights under its ICA that provide assurance of interconnection for life of assets</a:t>
            </a:r>
          </a:p>
        </p:txBody>
      </p:sp>
    </p:spTree>
    <p:extLst>
      <p:ext uri="{BB962C8B-B14F-4D97-AF65-F5344CB8AC3E}">
        <p14:creationId xmlns:p14="http://schemas.microsoft.com/office/powerpoint/2010/main" val="2580183549"/>
      </p:ext>
    </p:extLst>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656692"/>
            <a:ext cx="7672414" cy="504056"/>
          </a:xfrm>
        </p:spPr>
        <p:txBody>
          <a:bodyPr/>
          <a:lstStyle/>
          <a:p>
            <a:r>
              <a:rPr lang="en-US" dirty="0"/>
              <a:t>Question 11 – Top Down Analysis</a:t>
            </a:r>
          </a:p>
        </p:txBody>
      </p:sp>
      <p:sp>
        <p:nvSpPr>
          <p:cNvPr id="3" name="Content Placeholder 2"/>
          <p:cNvSpPr>
            <a:spLocks noGrp="1"/>
          </p:cNvSpPr>
          <p:nvPr>
            <p:ph idx="1"/>
          </p:nvPr>
        </p:nvSpPr>
        <p:spPr>
          <a:xfrm>
            <a:off x="539552" y="1124744"/>
            <a:ext cx="8034686" cy="5328592"/>
          </a:xfrm>
        </p:spPr>
        <p:txBody>
          <a:bodyPr/>
          <a:lstStyle/>
          <a:p>
            <a:pPr marL="226800" defTabSz="2471738">
              <a:lnSpc>
                <a:spcPct val="120000"/>
              </a:lnSpc>
              <a:spcBef>
                <a:spcPct val="0"/>
              </a:spcBef>
              <a:tabLst>
                <a:tab pos="2290763" algn="l"/>
                <a:tab pos="3906838" algn="l"/>
              </a:tabLst>
              <a:defRPr/>
            </a:pPr>
            <a:r>
              <a:rPr lang="en-NZ" dirty="0"/>
              <a:t>We consider:</a:t>
            </a:r>
          </a:p>
          <a:p>
            <a:pPr marL="512550" indent="-285750" defTabSz="2471738">
              <a:lnSpc>
                <a:spcPct val="120000"/>
              </a:lnSpc>
              <a:spcBef>
                <a:spcPct val="0"/>
              </a:spcBef>
              <a:buFont typeface="Arial" panose="020B0604020202020204" pitchFamily="34" charset="0"/>
              <a:buChar char="•"/>
              <a:tabLst>
                <a:tab pos="2290763" algn="l"/>
                <a:tab pos="3906838" algn="l"/>
              </a:tabLst>
              <a:defRPr/>
            </a:pPr>
            <a:r>
              <a:rPr lang="en-NZ" dirty="0"/>
              <a:t>Energy Allocation as a net deterioration.</a:t>
            </a:r>
          </a:p>
          <a:p>
            <a:pPr marL="512550" indent="-285750" defTabSz="2471738">
              <a:lnSpc>
                <a:spcPct val="120000"/>
              </a:lnSpc>
              <a:spcBef>
                <a:spcPct val="0"/>
              </a:spcBef>
              <a:buFont typeface="Arial" panose="020B0604020202020204" pitchFamily="34" charset="0"/>
              <a:buChar char="•"/>
              <a:tabLst>
                <a:tab pos="2290763" algn="l"/>
                <a:tab pos="3906838" algn="l"/>
              </a:tabLst>
              <a:defRPr/>
            </a:pPr>
            <a:r>
              <a:rPr lang="en-NZ" dirty="0"/>
              <a:t>Balancing as a substantial deterioration.</a:t>
            </a:r>
          </a:p>
          <a:p>
            <a:pPr marL="512550" indent="-285750" defTabSz="2471738">
              <a:lnSpc>
                <a:spcPct val="120000"/>
              </a:lnSpc>
              <a:spcBef>
                <a:spcPct val="0"/>
              </a:spcBef>
              <a:buFont typeface="Arial" panose="020B0604020202020204" pitchFamily="34" charset="0"/>
              <a:buChar char="•"/>
              <a:tabLst>
                <a:tab pos="2290763" algn="l"/>
                <a:tab pos="3906838" algn="l"/>
              </a:tabLst>
              <a:defRPr/>
            </a:pPr>
            <a:r>
              <a:rPr lang="en-NZ" dirty="0"/>
              <a:t>Term and termination as a substantial deterioration.</a:t>
            </a:r>
          </a:p>
          <a:p>
            <a:pPr marL="512550" indent="-285750" defTabSz="2471738">
              <a:lnSpc>
                <a:spcPct val="120000"/>
              </a:lnSpc>
              <a:spcBef>
                <a:spcPct val="0"/>
              </a:spcBef>
              <a:buFont typeface="Arial" panose="020B0604020202020204" pitchFamily="34" charset="0"/>
              <a:buChar char="•"/>
              <a:tabLst>
                <a:tab pos="2290763" algn="l"/>
                <a:tab pos="3906838" algn="l"/>
              </a:tabLst>
              <a:defRPr/>
            </a:pPr>
            <a:endParaRPr lang="en-NZ" dirty="0"/>
          </a:p>
          <a:p>
            <a:pPr marL="512550" indent="-285750" defTabSz="2471738">
              <a:lnSpc>
                <a:spcPct val="120000"/>
              </a:lnSpc>
              <a:spcBef>
                <a:spcPct val="0"/>
              </a:spcBef>
              <a:buFont typeface="Arial" panose="020B0604020202020204" pitchFamily="34" charset="0"/>
              <a:buChar char="•"/>
              <a:tabLst>
                <a:tab pos="2290763" algn="l"/>
                <a:tab pos="3906838" algn="l"/>
              </a:tabLst>
              <a:defRPr/>
            </a:pPr>
            <a:endParaRPr lang="en-NZ" dirty="0"/>
          </a:p>
          <a:p>
            <a:pPr marL="512550" indent="-285750" defTabSz="2471738">
              <a:lnSpc>
                <a:spcPct val="120000"/>
              </a:lnSpc>
              <a:spcBef>
                <a:spcPct val="0"/>
              </a:spcBef>
              <a:buFont typeface="Arial" panose="020B0604020202020204" pitchFamily="34" charset="0"/>
              <a:buChar char="•"/>
              <a:tabLst>
                <a:tab pos="2290763" algn="l"/>
                <a:tab pos="3906838" algn="l"/>
              </a:tabLst>
              <a:defRPr/>
            </a:pPr>
            <a:endParaRPr lang="en-NZ" dirty="0"/>
          </a:p>
          <a:p>
            <a:pPr marL="569700" indent="-342900" defTabSz="2471738">
              <a:lnSpc>
                <a:spcPct val="120000"/>
              </a:lnSpc>
              <a:spcBef>
                <a:spcPct val="0"/>
              </a:spcBef>
              <a:buFont typeface="Arial" panose="020B0604020202020204" pitchFamily="34" charset="0"/>
              <a:buChar char="•"/>
              <a:tabLst>
                <a:tab pos="2290763" algn="l"/>
                <a:tab pos="3906838" algn="l"/>
              </a:tabLst>
              <a:defRPr/>
            </a:pPr>
            <a:endParaRPr lang="en-NZ" dirty="0"/>
          </a:p>
        </p:txBody>
      </p:sp>
    </p:spTree>
    <p:extLst>
      <p:ext uri="{BB962C8B-B14F-4D97-AF65-F5344CB8AC3E}">
        <p14:creationId xmlns:p14="http://schemas.microsoft.com/office/powerpoint/2010/main" val="841723977"/>
      </p:ext>
    </p:extLst>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656692"/>
            <a:ext cx="7672414" cy="504056"/>
          </a:xfrm>
        </p:spPr>
        <p:txBody>
          <a:bodyPr/>
          <a:lstStyle/>
          <a:p>
            <a:r>
              <a:rPr lang="en-US" dirty="0"/>
              <a:t>Question 12 – Overall Assessment	</a:t>
            </a:r>
          </a:p>
        </p:txBody>
      </p:sp>
      <p:sp>
        <p:nvSpPr>
          <p:cNvPr id="3" name="Content Placeholder 2"/>
          <p:cNvSpPr>
            <a:spLocks noGrp="1"/>
          </p:cNvSpPr>
          <p:nvPr>
            <p:ph idx="1"/>
          </p:nvPr>
        </p:nvSpPr>
        <p:spPr>
          <a:xfrm>
            <a:off x="539552" y="1124744"/>
            <a:ext cx="8034686" cy="5328592"/>
          </a:xfrm>
        </p:spPr>
        <p:txBody>
          <a:bodyPr/>
          <a:lstStyle/>
          <a:p>
            <a:pPr marL="226800" defTabSz="2471738">
              <a:lnSpc>
                <a:spcPct val="120000"/>
              </a:lnSpc>
              <a:spcBef>
                <a:spcPct val="0"/>
              </a:spcBef>
              <a:tabLst>
                <a:tab pos="2290763" algn="l"/>
                <a:tab pos="3906838" algn="l"/>
              </a:tabLst>
              <a:defRPr/>
            </a:pPr>
            <a:r>
              <a:rPr lang="en-NZ" dirty="0"/>
              <a:t>Agree with:</a:t>
            </a:r>
          </a:p>
          <a:p>
            <a:pPr marL="512550" indent="-285750" defTabSz="2471738">
              <a:lnSpc>
                <a:spcPct val="120000"/>
              </a:lnSpc>
              <a:spcBef>
                <a:spcPct val="0"/>
              </a:spcBef>
              <a:buFont typeface="Arial" panose="020B0604020202020204" pitchFamily="34" charset="0"/>
              <a:buChar char="•"/>
              <a:tabLst>
                <a:tab pos="2290763" algn="l"/>
                <a:tab pos="3906838" algn="l"/>
              </a:tabLst>
              <a:defRPr/>
            </a:pPr>
            <a:r>
              <a:rPr lang="en-NZ" dirty="0"/>
              <a:t>Positive assessment of streamlining transmission products and processes</a:t>
            </a:r>
          </a:p>
          <a:p>
            <a:pPr marL="512550" indent="-285750" defTabSz="2471738">
              <a:lnSpc>
                <a:spcPct val="120000"/>
              </a:lnSpc>
              <a:spcBef>
                <a:spcPct val="0"/>
              </a:spcBef>
              <a:buFont typeface="Arial" panose="020B0604020202020204" pitchFamily="34" charset="0"/>
              <a:buChar char="•"/>
              <a:tabLst>
                <a:tab pos="2290763" algn="l"/>
                <a:tab pos="3906838" algn="l"/>
              </a:tabLst>
              <a:defRPr/>
            </a:pPr>
            <a:r>
              <a:rPr lang="en-NZ" dirty="0"/>
              <a:t>Positive assessment of the widening tools for managing congestions.</a:t>
            </a:r>
          </a:p>
          <a:p>
            <a:pPr marL="512550" indent="-285750" defTabSz="2471738">
              <a:lnSpc>
                <a:spcPct val="120000"/>
              </a:lnSpc>
              <a:spcBef>
                <a:spcPct val="0"/>
              </a:spcBef>
              <a:buFont typeface="Arial" panose="020B0604020202020204" pitchFamily="34" charset="0"/>
              <a:buChar char="•"/>
              <a:tabLst>
                <a:tab pos="2290763" algn="l"/>
                <a:tab pos="3906838" algn="l"/>
              </a:tabLst>
              <a:defRPr/>
            </a:pPr>
            <a:r>
              <a:rPr lang="en-NZ" dirty="0"/>
              <a:t>Negative assessment of incentive charge structure.</a:t>
            </a:r>
          </a:p>
          <a:p>
            <a:pPr marL="512550" indent="-285750" defTabSz="2471738">
              <a:lnSpc>
                <a:spcPct val="120000"/>
              </a:lnSpc>
              <a:spcBef>
                <a:spcPct val="0"/>
              </a:spcBef>
              <a:buFont typeface="Arial" panose="020B0604020202020204" pitchFamily="34" charset="0"/>
              <a:buChar char="•"/>
              <a:tabLst>
                <a:tab pos="2290763" algn="l"/>
                <a:tab pos="3906838" algn="l"/>
              </a:tabLst>
              <a:defRPr/>
            </a:pPr>
            <a:r>
              <a:rPr lang="en-NZ" dirty="0"/>
              <a:t>Negative assessment of workability of liability provisions.</a:t>
            </a:r>
          </a:p>
          <a:p>
            <a:pPr marL="226800" defTabSz="2471738">
              <a:lnSpc>
                <a:spcPct val="120000"/>
              </a:lnSpc>
              <a:spcBef>
                <a:spcPct val="0"/>
              </a:spcBef>
              <a:tabLst>
                <a:tab pos="2290763" algn="l"/>
                <a:tab pos="3906838" algn="l"/>
              </a:tabLst>
              <a:defRPr/>
            </a:pPr>
            <a:endParaRPr lang="en-NZ" dirty="0"/>
          </a:p>
          <a:p>
            <a:pPr marL="226800" defTabSz="2471738">
              <a:lnSpc>
                <a:spcPct val="120000"/>
              </a:lnSpc>
              <a:spcBef>
                <a:spcPct val="0"/>
              </a:spcBef>
              <a:tabLst>
                <a:tab pos="2290763" algn="l"/>
                <a:tab pos="3906838" algn="l"/>
              </a:tabLst>
              <a:defRPr/>
            </a:pPr>
            <a:r>
              <a:rPr lang="en-NZ" dirty="0"/>
              <a:t>Disagree with:</a:t>
            </a:r>
          </a:p>
          <a:p>
            <a:pPr marL="512550" indent="-285750" defTabSz="2471738">
              <a:lnSpc>
                <a:spcPct val="120000"/>
              </a:lnSpc>
              <a:spcBef>
                <a:spcPct val="0"/>
              </a:spcBef>
              <a:buFont typeface="Arial" panose="020B0604020202020204" pitchFamily="34" charset="0"/>
              <a:buChar char="•"/>
              <a:tabLst>
                <a:tab pos="2290763" algn="l"/>
                <a:tab pos="3906838" algn="l"/>
              </a:tabLst>
              <a:defRPr/>
            </a:pPr>
            <a:r>
              <a:rPr lang="en-NZ" dirty="0"/>
              <a:t>Positive assessment of ‘system wide’ gas balancing.</a:t>
            </a:r>
          </a:p>
          <a:p>
            <a:pPr marL="512550" indent="-285750" defTabSz="2471738">
              <a:lnSpc>
                <a:spcPct val="120000"/>
              </a:lnSpc>
              <a:spcBef>
                <a:spcPct val="0"/>
              </a:spcBef>
              <a:buFont typeface="Arial" panose="020B0604020202020204" pitchFamily="34" charset="0"/>
              <a:buChar char="•"/>
              <a:tabLst>
                <a:tab pos="2290763" algn="l"/>
                <a:tab pos="3906838" algn="l"/>
              </a:tabLst>
              <a:defRPr/>
            </a:pPr>
            <a:r>
              <a:rPr lang="en-NZ" dirty="0"/>
              <a:t>Grandfathering provisions the retain some Existing Interconnection Agreements.</a:t>
            </a:r>
          </a:p>
          <a:p>
            <a:pPr marL="512550" indent="-285750" defTabSz="2471738">
              <a:lnSpc>
                <a:spcPct val="120000"/>
              </a:lnSpc>
              <a:spcBef>
                <a:spcPct val="0"/>
              </a:spcBef>
              <a:buFont typeface="Arial" panose="020B0604020202020204" pitchFamily="34" charset="0"/>
              <a:buChar char="•"/>
              <a:tabLst>
                <a:tab pos="2290763" algn="l"/>
                <a:tab pos="3906838" algn="l"/>
              </a:tabLst>
              <a:defRPr/>
            </a:pPr>
            <a:r>
              <a:rPr lang="en-NZ" dirty="0"/>
              <a:t>Facilitation of gas trading</a:t>
            </a:r>
          </a:p>
          <a:p>
            <a:pPr marL="512550" indent="-285750" defTabSz="2471738">
              <a:lnSpc>
                <a:spcPct val="120000"/>
              </a:lnSpc>
              <a:spcBef>
                <a:spcPct val="0"/>
              </a:spcBef>
              <a:buFont typeface="Arial" panose="020B0604020202020204" pitchFamily="34" charset="0"/>
              <a:buChar char="•"/>
              <a:tabLst>
                <a:tab pos="2290763" algn="l"/>
                <a:tab pos="3906838" algn="l"/>
              </a:tabLst>
              <a:defRPr/>
            </a:pPr>
            <a:endParaRPr lang="en-NZ" dirty="0"/>
          </a:p>
          <a:p>
            <a:pPr marL="512550" indent="-285750" defTabSz="2471738">
              <a:lnSpc>
                <a:spcPct val="120000"/>
              </a:lnSpc>
              <a:spcBef>
                <a:spcPct val="0"/>
              </a:spcBef>
              <a:buFont typeface="Arial" panose="020B0604020202020204" pitchFamily="34" charset="0"/>
              <a:buChar char="•"/>
              <a:tabLst>
                <a:tab pos="2290763" algn="l"/>
                <a:tab pos="3906838" algn="l"/>
              </a:tabLst>
              <a:defRPr/>
            </a:pPr>
            <a:endParaRPr lang="en-NZ" dirty="0"/>
          </a:p>
          <a:p>
            <a:pPr marL="569700" indent="-342900" defTabSz="2471738">
              <a:lnSpc>
                <a:spcPct val="120000"/>
              </a:lnSpc>
              <a:spcBef>
                <a:spcPct val="0"/>
              </a:spcBef>
              <a:buFont typeface="Arial" panose="020B0604020202020204" pitchFamily="34" charset="0"/>
              <a:buChar char="•"/>
              <a:tabLst>
                <a:tab pos="2290763" algn="l"/>
                <a:tab pos="3906838" algn="l"/>
              </a:tabLst>
              <a:defRPr/>
            </a:pPr>
            <a:endParaRPr lang="en-NZ" dirty="0"/>
          </a:p>
        </p:txBody>
      </p:sp>
    </p:spTree>
    <p:extLst>
      <p:ext uri="{BB962C8B-B14F-4D97-AF65-F5344CB8AC3E}">
        <p14:creationId xmlns:p14="http://schemas.microsoft.com/office/powerpoint/2010/main" val="1933296739"/>
      </p:ext>
    </p:extLst>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656692"/>
            <a:ext cx="7672414" cy="504056"/>
          </a:xfrm>
        </p:spPr>
        <p:txBody>
          <a:bodyPr/>
          <a:lstStyle/>
          <a:p>
            <a:r>
              <a:rPr lang="en-US" dirty="0"/>
              <a:t>Question 13 – Interconnection Agreements</a:t>
            </a:r>
          </a:p>
        </p:txBody>
      </p:sp>
      <p:sp>
        <p:nvSpPr>
          <p:cNvPr id="3" name="Content Placeholder 2"/>
          <p:cNvSpPr>
            <a:spLocks noGrp="1"/>
          </p:cNvSpPr>
          <p:nvPr>
            <p:ph idx="1"/>
          </p:nvPr>
        </p:nvSpPr>
        <p:spPr>
          <a:xfrm>
            <a:off x="539552" y="1124744"/>
            <a:ext cx="8034686" cy="5328592"/>
          </a:xfrm>
        </p:spPr>
        <p:txBody>
          <a:bodyPr/>
          <a:lstStyle/>
          <a:p>
            <a:pPr marL="512550" indent="-285750" defTabSz="2471738">
              <a:lnSpc>
                <a:spcPct val="120000"/>
              </a:lnSpc>
              <a:spcBef>
                <a:spcPct val="0"/>
              </a:spcBef>
              <a:buFont typeface="Arial" panose="020B0604020202020204" pitchFamily="34" charset="0"/>
              <a:buChar char="•"/>
              <a:tabLst>
                <a:tab pos="2290763" algn="l"/>
                <a:tab pos="3906838" algn="l"/>
              </a:tabLst>
              <a:defRPr/>
            </a:pPr>
            <a:r>
              <a:rPr lang="en-NZ" dirty="0">
                <a:highlight>
                  <a:srgbClr val="FFFFFF"/>
                </a:highlight>
              </a:rPr>
              <a:t>Agree that this is a substantial negative factor. </a:t>
            </a:r>
          </a:p>
          <a:p>
            <a:pPr marL="512550" indent="-285750" defTabSz="2471738">
              <a:lnSpc>
                <a:spcPct val="120000"/>
              </a:lnSpc>
              <a:spcBef>
                <a:spcPct val="0"/>
              </a:spcBef>
              <a:buFont typeface="Arial" panose="020B0604020202020204" pitchFamily="34" charset="0"/>
              <a:buChar char="•"/>
              <a:tabLst>
                <a:tab pos="2290763" algn="l"/>
                <a:tab pos="3906838" algn="l"/>
              </a:tabLst>
              <a:defRPr/>
            </a:pPr>
            <a:r>
              <a:rPr lang="en-NZ" dirty="0">
                <a:highlight>
                  <a:srgbClr val="FFFFFF"/>
                </a:highlight>
              </a:rPr>
              <a:t>We have outlined the matters we shall be seeking reinstated from current terms in any ICA to be negotiated.</a:t>
            </a:r>
          </a:p>
        </p:txBody>
      </p:sp>
    </p:spTree>
    <p:extLst>
      <p:ext uri="{BB962C8B-B14F-4D97-AF65-F5344CB8AC3E}">
        <p14:creationId xmlns:p14="http://schemas.microsoft.com/office/powerpoint/2010/main" val="504613906"/>
      </p:ext>
    </p:extLst>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656692"/>
            <a:ext cx="7672414" cy="504056"/>
          </a:xfrm>
        </p:spPr>
        <p:txBody>
          <a:bodyPr/>
          <a:lstStyle/>
          <a:p>
            <a:r>
              <a:rPr lang="en-US" dirty="0"/>
              <a:t>Question 14 – Supplementary Agreements</a:t>
            </a:r>
          </a:p>
        </p:txBody>
      </p:sp>
      <p:sp>
        <p:nvSpPr>
          <p:cNvPr id="3" name="Content Placeholder 2"/>
          <p:cNvSpPr>
            <a:spLocks noGrp="1"/>
          </p:cNvSpPr>
          <p:nvPr>
            <p:ph idx="1"/>
          </p:nvPr>
        </p:nvSpPr>
        <p:spPr>
          <a:xfrm>
            <a:off x="539552" y="1124744"/>
            <a:ext cx="8034686" cy="5328592"/>
          </a:xfrm>
        </p:spPr>
        <p:txBody>
          <a:bodyPr/>
          <a:lstStyle/>
          <a:p>
            <a:pPr marL="512550" indent="-285750" defTabSz="2471738">
              <a:lnSpc>
                <a:spcPct val="120000"/>
              </a:lnSpc>
              <a:spcBef>
                <a:spcPct val="0"/>
              </a:spcBef>
              <a:buFont typeface="Arial" panose="020B0604020202020204" pitchFamily="34" charset="0"/>
              <a:buChar char="•"/>
              <a:tabLst>
                <a:tab pos="2290763" algn="l"/>
                <a:tab pos="3906838" algn="l"/>
              </a:tabLst>
              <a:defRPr/>
            </a:pPr>
            <a:r>
              <a:rPr lang="en-NZ" dirty="0"/>
              <a:t>Agree, and see the need for oversight of arrangements (</a:t>
            </a:r>
            <a:r>
              <a:rPr lang="en-NZ" dirty="0" err="1"/>
              <a:t>eg</a:t>
            </a:r>
            <a:r>
              <a:rPr lang="en-NZ" dirty="0"/>
              <a:t>. review by GIC to ensure they’re not discriminatory)</a:t>
            </a:r>
          </a:p>
        </p:txBody>
      </p:sp>
    </p:spTree>
    <p:extLst>
      <p:ext uri="{BB962C8B-B14F-4D97-AF65-F5344CB8AC3E}">
        <p14:creationId xmlns:p14="http://schemas.microsoft.com/office/powerpoint/2010/main" val="1699574315"/>
      </p:ext>
    </p:extLst>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656692"/>
            <a:ext cx="7672414" cy="504056"/>
          </a:xfrm>
        </p:spPr>
        <p:txBody>
          <a:bodyPr/>
          <a:lstStyle/>
          <a:p>
            <a:r>
              <a:rPr lang="en-US" dirty="0"/>
              <a:t>Question 16 – Daily overrun and underrun</a:t>
            </a:r>
          </a:p>
        </p:txBody>
      </p:sp>
      <p:sp>
        <p:nvSpPr>
          <p:cNvPr id="3" name="Content Placeholder 2"/>
          <p:cNvSpPr>
            <a:spLocks noGrp="1"/>
          </p:cNvSpPr>
          <p:nvPr>
            <p:ph idx="1"/>
          </p:nvPr>
        </p:nvSpPr>
        <p:spPr>
          <a:xfrm>
            <a:off x="539552" y="1124744"/>
            <a:ext cx="8034686" cy="5328592"/>
          </a:xfrm>
        </p:spPr>
        <p:txBody>
          <a:bodyPr/>
          <a:lstStyle/>
          <a:p>
            <a:pPr marL="512550" indent="-285750" defTabSz="2471738">
              <a:lnSpc>
                <a:spcPct val="120000"/>
              </a:lnSpc>
              <a:spcBef>
                <a:spcPct val="0"/>
              </a:spcBef>
              <a:buFont typeface="Arial" panose="020B0604020202020204" pitchFamily="34" charset="0"/>
              <a:buChar char="•"/>
              <a:tabLst>
                <a:tab pos="2290763" algn="l"/>
                <a:tab pos="3906838" algn="l"/>
              </a:tabLst>
              <a:defRPr/>
            </a:pPr>
            <a:r>
              <a:rPr lang="en-NZ" dirty="0"/>
              <a:t>We see these as inefficient, with potential anomalies due to rebate mechanism.</a:t>
            </a:r>
          </a:p>
          <a:p>
            <a:pPr marL="512550" indent="-285750" defTabSz="2471738">
              <a:lnSpc>
                <a:spcPct val="120000"/>
              </a:lnSpc>
              <a:spcBef>
                <a:spcPct val="0"/>
              </a:spcBef>
              <a:buFont typeface="Arial" panose="020B0604020202020204" pitchFamily="34" charset="0"/>
              <a:buChar char="•"/>
              <a:tabLst>
                <a:tab pos="2290763" algn="l"/>
                <a:tab pos="3906838" algn="l"/>
              </a:tabLst>
              <a:defRPr/>
            </a:pPr>
            <a:r>
              <a:rPr lang="en-NZ" dirty="0"/>
              <a:t>Could be avoided if DNC nominations were replaced by simple gas nominations, and approved nominations driving allocations at every point.</a:t>
            </a:r>
          </a:p>
          <a:p>
            <a:pPr marL="512550" indent="-285750" defTabSz="2471738">
              <a:lnSpc>
                <a:spcPct val="120000"/>
              </a:lnSpc>
              <a:spcBef>
                <a:spcPct val="0"/>
              </a:spcBef>
              <a:buFont typeface="Arial" panose="020B0604020202020204" pitchFamily="34" charset="0"/>
              <a:buChar char="•"/>
              <a:tabLst>
                <a:tab pos="2290763" algn="l"/>
                <a:tab pos="3906838" algn="l"/>
              </a:tabLst>
              <a:defRPr/>
            </a:pPr>
            <a:endParaRPr lang="en-NZ" dirty="0"/>
          </a:p>
        </p:txBody>
      </p:sp>
    </p:spTree>
    <p:extLst>
      <p:ext uri="{BB962C8B-B14F-4D97-AF65-F5344CB8AC3E}">
        <p14:creationId xmlns:p14="http://schemas.microsoft.com/office/powerpoint/2010/main" val="4190148456"/>
      </p:ext>
    </p:extLst>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656692"/>
            <a:ext cx="7672414" cy="504056"/>
          </a:xfrm>
        </p:spPr>
        <p:txBody>
          <a:bodyPr/>
          <a:lstStyle/>
          <a:p>
            <a:r>
              <a:rPr lang="en-US" dirty="0"/>
              <a:t>Question 18 – Liabilities</a:t>
            </a:r>
          </a:p>
        </p:txBody>
      </p:sp>
      <p:sp>
        <p:nvSpPr>
          <p:cNvPr id="3" name="Content Placeholder 2"/>
          <p:cNvSpPr>
            <a:spLocks noGrp="1"/>
          </p:cNvSpPr>
          <p:nvPr>
            <p:ph idx="1"/>
          </p:nvPr>
        </p:nvSpPr>
        <p:spPr>
          <a:xfrm>
            <a:off x="539552" y="1124744"/>
            <a:ext cx="8034686" cy="5328592"/>
          </a:xfrm>
        </p:spPr>
        <p:txBody>
          <a:bodyPr/>
          <a:lstStyle/>
          <a:p>
            <a:pPr marL="512550" indent="-285750" defTabSz="2471738">
              <a:lnSpc>
                <a:spcPct val="120000"/>
              </a:lnSpc>
              <a:spcBef>
                <a:spcPct val="0"/>
              </a:spcBef>
              <a:buFont typeface="Arial" panose="020B0604020202020204" pitchFamily="34" charset="0"/>
              <a:buChar char="•"/>
              <a:tabLst>
                <a:tab pos="2290763" algn="l"/>
                <a:tab pos="3906838" algn="l"/>
              </a:tabLst>
              <a:defRPr/>
            </a:pPr>
            <a:r>
              <a:rPr lang="en-NZ" dirty="0"/>
              <a:t>No party considering entering into gas transmission or interconnection agreements should be expected to sign an agreement which states there are circumstances where the party can be “</a:t>
            </a:r>
            <a:r>
              <a:rPr lang="en-NZ" i="1" dirty="0"/>
              <a:t>deemed not to have acted as a </a:t>
            </a:r>
            <a:r>
              <a:rPr lang="en-NZ" i="1" dirty="0">
                <a:highlight>
                  <a:srgbClr val="FFFFFF"/>
                </a:highlight>
              </a:rPr>
              <a:t>Reasonable and Prudent Operator</a:t>
            </a:r>
            <a:r>
              <a:rPr lang="en-NZ" dirty="0">
                <a:highlight>
                  <a:srgbClr val="FFFFFF"/>
                </a:highlight>
              </a:rPr>
              <a:t>”.  Such a determination should be determined by the facts.  Any necessity for such a “deeming” is indicative of a flawed design in the liability provisions.</a:t>
            </a:r>
          </a:p>
          <a:p>
            <a:pPr marL="512550" indent="-285750" defTabSz="2471738">
              <a:lnSpc>
                <a:spcPct val="120000"/>
              </a:lnSpc>
              <a:spcBef>
                <a:spcPct val="0"/>
              </a:spcBef>
              <a:buFont typeface="Arial" panose="020B0604020202020204" pitchFamily="34" charset="0"/>
              <a:buChar char="•"/>
              <a:tabLst>
                <a:tab pos="2290763" algn="l"/>
                <a:tab pos="3906838" algn="l"/>
              </a:tabLst>
              <a:defRPr/>
            </a:pPr>
            <a:endParaRPr lang="en-NZ" dirty="0"/>
          </a:p>
          <a:p>
            <a:pPr marL="512550" indent="-285750" defTabSz="2471738">
              <a:lnSpc>
                <a:spcPct val="120000"/>
              </a:lnSpc>
              <a:spcBef>
                <a:spcPct val="0"/>
              </a:spcBef>
              <a:buFont typeface="Arial" panose="020B0604020202020204" pitchFamily="34" charset="0"/>
              <a:buChar char="•"/>
              <a:tabLst>
                <a:tab pos="2290763" algn="l"/>
                <a:tab pos="3906838" algn="l"/>
              </a:tabLst>
              <a:defRPr/>
            </a:pPr>
            <a:endParaRPr lang="en-NZ" dirty="0"/>
          </a:p>
        </p:txBody>
      </p:sp>
    </p:spTree>
    <p:extLst>
      <p:ext uri="{BB962C8B-B14F-4D97-AF65-F5344CB8AC3E}">
        <p14:creationId xmlns:p14="http://schemas.microsoft.com/office/powerpoint/2010/main" val="4022701440"/>
      </p:ext>
    </p:extLst>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656692"/>
            <a:ext cx="7672414" cy="504056"/>
          </a:xfrm>
        </p:spPr>
        <p:txBody>
          <a:bodyPr/>
          <a:lstStyle/>
          <a:p>
            <a:r>
              <a:rPr lang="en-US" dirty="0"/>
              <a:t>Question 19 – Views on TTP</a:t>
            </a:r>
          </a:p>
        </p:txBody>
      </p:sp>
      <p:sp>
        <p:nvSpPr>
          <p:cNvPr id="3" name="Content Placeholder 2"/>
          <p:cNvSpPr>
            <a:spLocks noGrp="1"/>
          </p:cNvSpPr>
          <p:nvPr>
            <p:ph idx="1"/>
          </p:nvPr>
        </p:nvSpPr>
        <p:spPr>
          <a:xfrm>
            <a:off x="539552" y="1124744"/>
            <a:ext cx="8034686" cy="5328592"/>
          </a:xfrm>
        </p:spPr>
        <p:txBody>
          <a:bodyPr/>
          <a:lstStyle/>
          <a:p>
            <a:pPr marL="512550" indent="-285750" defTabSz="2471738">
              <a:lnSpc>
                <a:spcPct val="120000"/>
              </a:lnSpc>
              <a:spcBef>
                <a:spcPct val="0"/>
              </a:spcBef>
              <a:buFont typeface="Arial" panose="020B0604020202020204" pitchFamily="34" charset="0"/>
              <a:buChar char="•"/>
              <a:tabLst>
                <a:tab pos="2290763" algn="l"/>
                <a:tab pos="3906838" algn="l"/>
              </a:tabLst>
              <a:defRPr/>
            </a:pPr>
            <a:r>
              <a:rPr lang="en-NZ" dirty="0"/>
              <a:t>We suggest that the current excursions outside of the 42-48 </a:t>
            </a:r>
            <a:r>
              <a:rPr lang="en-NZ" dirty="0" err="1"/>
              <a:t>barg</a:t>
            </a:r>
            <a:r>
              <a:rPr lang="en-NZ" dirty="0"/>
              <a:t> TTP limit may be, in-part, due to lack of strong incentives or liability provisions on the Pipeline Operator to control within the limits even under the MPOC.  That is not grounds to weaken them further under the GTAC.</a:t>
            </a:r>
          </a:p>
          <a:p>
            <a:pPr marL="512550" indent="-285750" defTabSz="2471738">
              <a:lnSpc>
                <a:spcPct val="120000"/>
              </a:lnSpc>
              <a:spcBef>
                <a:spcPct val="0"/>
              </a:spcBef>
              <a:buFont typeface="Arial" panose="020B0604020202020204" pitchFamily="34" charset="0"/>
              <a:buChar char="•"/>
              <a:tabLst>
                <a:tab pos="2290763" algn="l"/>
                <a:tab pos="3906838" algn="l"/>
              </a:tabLst>
              <a:defRPr/>
            </a:pPr>
            <a:r>
              <a:rPr lang="en-NZ" dirty="0"/>
              <a:t>We agree with the GICs conclusion: “</a:t>
            </a:r>
            <a:r>
              <a:rPr lang="en-NZ" i="1" dirty="0"/>
              <a:t>We have seen no evidence supporting a change to the TTP or justifying a relaxation of the management standards.  Accordingly, it would appear efficient and prudent to maintain at least the level of scrutiny and control that is current required by the MPOC.”</a:t>
            </a:r>
          </a:p>
          <a:p>
            <a:pPr marL="512550" indent="-285750" defTabSz="2471738">
              <a:lnSpc>
                <a:spcPct val="120000"/>
              </a:lnSpc>
              <a:spcBef>
                <a:spcPct val="0"/>
              </a:spcBef>
              <a:buFont typeface="Arial" panose="020B0604020202020204" pitchFamily="34" charset="0"/>
              <a:buChar char="•"/>
              <a:tabLst>
                <a:tab pos="2290763" algn="l"/>
                <a:tab pos="3906838" algn="l"/>
              </a:tabLst>
              <a:defRPr/>
            </a:pPr>
            <a:r>
              <a:rPr lang="en-NZ" i="1" dirty="0">
                <a:highlight>
                  <a:srgbClr val="FFFFFF"/>
                </a:highlight>
              </a:rPr>
              <a:t>We disagree with the First Gas characterisation of the GTAC wording being  reflective of current practice (key failure is that ERM exclusion eliminates any obligation of First Gas to act). </a:t>
            </a:r>
          </a:p>
          <a:p>
            <a:pPr marL="512550" indent="-285750" defTabSz="2471738">
              <a:lnSpc>
                <a:spcPct val="120000"/>
              </a:lnSpc>
              <a:spcBef>
                <a:spcPct val="0"/>
              </a:spcBef>
              <a:buFont typeface="Arial" panose="020B0604020202020204" pitchFamily="34" charset="0"/>
              <a:buChar char="•"/>
              <a:tabLst>
                <a:tab pos="2290763" algn="l"/>
                <a:tab pos="3906838" algn="l"/>
              </a:tabLst>
              <a:defRPr/>
            </a:pPr>
            <a:r>
              <a:rPr lang="en-NZ" i="1" dirty="0">
                <a:highlight>
                  <a:srgbClr val="FFFFFF"/>
                </a:highlight>
              </a:rPr>
              <a:t>First Gas’ open-letter on how </a:t>
            </a:r>
            <a:r>
              <a:rPr lang="en-NZ" i="1" dirty="0" err="1">
                <a:highlight>
                  <a:srgbClr val="FFFFFF"/>
                </a:highlight>
              </a:rPr>
              <a:t>Ahuroa</a:t>
            </a:r>
            <a:r>
              <a:rPr lang="en-NZ" i="1" dirty="0"/>
              <a:t> Gas Storage will be separated from the transmission business does not give us confidence in the way that First Gas will manage pressure and line pack.  There is a strong incentive to minimise compression costs by having high line pressure in Taranaki.</a:t>
            </a:r>
          </a:p>
          <a:p>
            <a:pPr marL="512550" indent="-285750" defTabSz="2471738">
              <a:lnSpc>
                <a:spcPct val="120000"/>
              </a:lnSpc>
              <a:spcBef>
                <a:spcPct val="0"/>
              </a:spcBef>
              <a:buFont typeface="Arial" panose="020B0604020202020204" pitchFamily="34" charset="0"/>
              <a:buChar char="•"/>
              <a:tabLst>
                <a:tab pos="2290763" algn="l"/>
                <a:tab pos="3906838" algn="l"/>
              </a:tabLst>
              <a:defRPr/>
            </a:pPr>
            <a:endParaRPr lang="en-NZ" i="1" dirty="0"/>
          </a:p>
          <a:p>
            <a:pPr marL="512550" indent="-285750" defTabSz="2471738">
              <a:lnSpc>
                <a:spcPct val="120000"/>
              </a:lnSpc>
              <a:spcBef>
                <a:spcPct val="0"/>
              </a:spcBef>
              <a:buFont typeface="Arial" panose="020B0604020202020204" pitchFamily="34" charset="0"/>
              <a:buChar char="•"/>
              <a:tabLst>
                <a:tab pos="2290763" algn="l"/>
                <a:tab pos="3906838" algn="l"/>
              </a:tabLst>
              <a:defRPr/>
            </a:pPr>
            <a:endParaRPr lang="en-NZ" dirty="0"/>
          </a:p>
        </p:txBody>
      </p:sp>
    </p:spTree>
    <p:extLst>
      <p:ext uri="{BB962C8B-B14F-4D97-AF65-F5344CB8AC3E}">
        <p14:creationId xmlns:p14="http://schemas.microsoft.com/office/powerpoint/2010/main" val="4052441588"/>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656692"/>
            <a:ext cx="7672414" cy="504056"/>
          </a:xfrm>
        </p:spPr>
        <p:txBody>
          <a:bodyPr/>
          <a:lstStyle/>
          <a:p>
            <a:r>
              <a:rPr lang="en-US" dirty="0"/>
              <a:t>Summary View</a:t>
            </a:r>
          </a:p>
        </p:txBody>
      </p:sp>
      <p:sp>
        <p:nvSpPr>
          <p:cNvPr id="3" name="Content Placeholder 2"/>
          <p:cNvSpPr>
            <a:spLocks noGrp="1"/>
          </p:cNvSpPr>
          <p:nvPr>
            <p:ph idx="1"/>
          </p:nvPr>
        </p:nvSpPr>
        <p:spPr>
          <a:xfrm>
            <a:off x="539552" y="1124744"/>
            <a:ext cx="8034686" cy="5328592"/>
          </a:xfrm>
        </p:spPr>
        <p:txBody>
          <a:bodyPr anchor="t"/>
          <a:lstStyle/>
          <a:p>
            <a:pPr marL="569595" indent="-342900" defTabSz="2471738">
              <a:lnSpc>
                <a:spcPct val="120000"/>
              </a:lnSpc>
              <a:spcBef>
                <a:spcPct val="0"/>
              </a:spcBef>
              <a:buFont typeface="Arial" panose="020B0604020202020204" pitchFamily="34" charset="0"/>
              <a:buChar char="•"/>
              <a:tabLst>
                <a:tab pos="2290763" algn="l"/>
                <a:tab pos="3906838" algn="l"/>
              </a:tabLst>
              <a:defRPr/>
            </a:pPr>
            <a:r>
              <a:rPr lang="en-NZ" sz="2000" dirty="0">
                <a:latin typeface="Arial" charset="0"/>
              </a:rPr>
              <a:t>Agree that GTAC does not meet the “Materially Better” requirement.</a:t>
            </a:r>
            <a:endParaRPr lang="en-US" sz="2000" kern="1200" dirty="0">
              <a:latin typeface="Arial" charset="0"/>
              <a:cs typeface="Arial"/>
            </a:endParaRPr>
          </a:p>
          <a:p>
            <a:pPr marL="569595" indent="-342900" defTabSz="2471738">
              <a:lnSpc>
                <a:spcPct val="120000"/>
              </a:lnSpc>
              <a:spcBef>
                <a:spcPct val="0"/>
              </a:spcBef>
              <a:buFont typeface="Arial" panose="020B0604020202020204" pitchFamily="34" charset="0"/>
              <a:buChar char="•"/>
              <a:tabLst>
                <a:tab pos="2290763" algn="l"/>
                <a:tab pos="3906838" algn="l"/>
              </a:tabLst>
              <a:defRPr/>
            </a:pPr>
            <a:r>
              <a:rPr lang="en-NZ" sz="2000" dirty="0">
                <a:latin typeface="Arial" charset="0"/>
              </a:rPr>
              <a:t>Significant issues:</a:t>
            </a:r>
            <a:endParaRPr lang="en-NZ" sz="2000" dirty="0">
              <a:latin typeface="Arial" charset="0"/>
              <a:cs typeface="Arial"/>
            </a:endParaRPr>
          </a:p>
          <a:p>
            <a:pPr marL="800100" lvl="1" indent="-342900" defTabSz="2471738">
              <a:lnSpc>
                <a:spcPct val="120000"/>
              </a:lnSpc>
              <a:spcBef>
                <a:spcPct val="0"/>
              </a:spcBef>
              <a:buFont typeface="Arial" panose="020B0604020202020204" pitchFamily="34" charset="0"/>
              <a:buChar char="•"/>
              <a:tabLst>
                <a:tab pos="2290763" algn="l"/>
                <a:tab pos="3906838" algn="l"/>
              </a:tabLst>
              <a:defRPr/>
            </a:pPr>
            <a:r>
              <a:rPr lang="en-NZ" sz="2000" dirty="0">
                <a:highlight>
                  <a:srgbClr val="FFFFFF"/>
                </a:highlight>
                <a:latin typeface="Arial" charset="0"/>
              </a:rPr>
              <a:t>Lack of clarity on Interconnection agreements, Shell as interconnected party will want to modify considerably the current ICA drafts to meet requirements (in the areas identified in the submission).  For proper negotiations,  GTAC provisions must not be constraints on providing us with rights to continue production without disruption or cost.</a:t>
            </a:r>
            <a:r>
              <a:rPr lang="en-NZ" sz="2000" dirty="0">
                <a:highlight>
                  <a:srgbClr val="00FF00"/>
                </a:highlight>
                <a:latin typeface="Arial" charset="0"/>
              </a:rPr>
              <a:t> </a:t>
            </a:r>
            <a:endParaRPr lang="en-NZ" sz="2000" dirty="0">
              <a:highlight>
                <a:srgbClr val="00FF00"/>
              </a:highlight>
              <a:latin typeface="Arial" charset="0"/>
              <a:cs typeface="Arial"/>
            </a:endParaRPr>
          </a:p>
          <a:p>
            <a:pPr marL="800100" lvl="1" indent="-342900" defTabSz="2471738">
              <a:lnSpc>
                <a:spcPct val="120000"/>
              </a:lnSpc>
              <a:spcBef>
                <a:spcPct val="0"/>
              </a:spcBef>
              <a:buFont typeface="Arial" panose="020B0604020202020204" pitchFamily="34" charset="0"/>
              <a:buChar char="•"/>
              <a:tabLst>
                <a:tab pos="2290763" algn="l"/>
                <a:tab pos="3906838" algn="l"/>
              </a:tabLst>
              <a:defRPr/>
            </a:pPr>
            <a:r>
              <a:rPr lang="en-NZ" sz="2000" kern="1200" dirty="0">
                <a:latin typeface="Arial" charset="0"/>
              </a:rPr>
              <a:t>Reasonable &amp; Prudent Operator does not reference to conforming with good gas practice recognised internationally.</a:t>
            </a:r>
          </a:p>
          <a:p>
            <a:endParaRPr lang="en-NZ" dirty="0"/>
          </a:p>
        </p:txBody>
      </p:sp>
    </p:spTree>
    <p:extLst>
      <p:ext uri="{BB962C8B-B14F-4D97-AF65-F5344CB8AC3E}">
        <p14:creationId xmlns:p14="http://schemas.microsoft.com/office/powerpoint/2010/main" val="1819182730"/>
      </p:ext>
    </p:extLst>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656692"/>
            <a:ext cx="7672414" cy="504056"/>
          </a:xfrm>
        </p:spPr>
        <p:txBody>
          <a:bodyPr/>
          <a:lstStyle/>
          <a:p>
            <a:r>
              <a:rPr lang="en-US" dirty="0"/>
              <a:t>Question 20 – ERM spread analysis</a:t>
            </a:r>
          </a:p>
        </p:txBody>
      </p:sp>
      <p:sp>
        <p:nvSpPr>
          <p:cNvPr id="3" name="Content Placeholder 2"/>
          <p:cNvSpPr>
            <a:spLocks noGrp="1"/>
          </p:cNvSpPr>
          <p:nvPr>
            <p:ph idx="1"/>
          </p:nvPr>
        </p:nvSpPr>
        <p:spPr>
          <a:xfrm>
            <a:off x="539552" y="1124744"/>
            <a:ext cx="8034686" cy="5328592"/>
          </a:xfrm>
        </p:spPr>
        <p:txBody>
          <a:bodyPr/>
          <a:lstStyle/>
          <a:p>
            <a:pPr marL="512550" indent="-285750" defTabSz="2471738">
              <a:lnSpc>
                <a:spcPct val="120000"/>
              </a:lnSpc>
              <a:spcBef>
                <a:spcPct val="0"/>
              </a:spcBef>
              <a:buFont typeface="Arial" panose="020B0604020202020204" pitchFamily="34" charset="0"/>
              <a:buChar char="•"/>
              <a:tabLst>
                <a:tab pos="2290763" algn="l"/>
                <a:tab pos="3906838" algn="l"/>
              </a:tabLst>
              <a:defRPr/>
            </a:pPr>
            <a:r>
              <a:rPr lang="en-NZ" dirty="0"/>
              <a:t>Appreciate analysis, but do not agree that comparison with bid/ask spreads is sufficient.  It does not consider incentives over several days where gas prices are likely to change.</a:t>
            </a:r>
          </a:p>
          <a:p>
            <a:pPr marL="512550" indent="-285750" defTabSz="2471738">
              <a:lnSpc>
                <a:spcPct val="120000"/>
              </a:lnSpc>
              <a:spcBef>
                <a:spcPct val="0"/>
              </a:spcBef>
              <a:buFont typeface="Arial" panose="020B0604020202020204" pitchFamily="34" charset="0"/>
              <a:buChar char="•"/>
              <a:tabLst>
                <a:tab pos="2290763" algn="l"/>
                <a:tab pos="3906838" algn="l"/>
              </a:tabLst>
              <a:defRPr/>
            </a:pPr>
            <a:r>
              <a:rPr lang="en-NZ" dirty="0"/>
              <a:t>We believe the two-tiered </a:t>
            </a:r>
            <a:r>
              <a:rPr lang="en-NZ" dirty="0" err="1"/>
              <a:t>assymetric</a:t>
            </a:r>
            <a:r>
              <a:rPr lang="en-NZ" dirty="0"/>
              <a:t> incentives will lead to high volatility in primary balancing, as parties may store or borrow gas to arbitrage prices.</a:t>
            </a:r>
          </a:p>
          <a:p>
            <a:pPr marL="512550" indent="-285750" defTabSz="2471738">
              <a:lnSpc>
                <a:spcPct val="120000"/>
              </a:lnSpc>
              <a:spcBef>
                <a:spcPct val="0"/>
              </a:spcBef>
              <a:buFont typeface="Arial" panose="020B0604020202020204" pitchFamily="34" charset="0"/>
              <a:buChar char="•"/>
              <a:tabLst>
                <a:tab pos="2290763" algn="l"/>
                <a:tab pos="3906838" algn="l"/>
              </a:tabLst>
              <a:defRPr/>
            </a:pPr>
            <a:r>
              <a:rPr lang="en-NZ" dirty="0"/>
              <a:t>Overall, reduced incentives (including lack of title change, and rebate shortly after costs incurred) will increase backpressure volatility, and unnecessarily re-open the issue of balancing.</a:t>
            </a:r>
          </a:p>
          <a:p>
            <a:pPr marL="512550" indent="-285750" defTabSz="2471738">
              <a:lnSpc>
                <a:spcPct val="120000"/>
              </a:lnSpc>
              <a:spcBef>
                <a:spcPct val="0"/>
              </a:spcBef>
              <a:buFont typeface="Arial" panose="020B0604020202020204" pitchFamily="34" charset="0"/>
              <a:buChar char="•"/>
              <a:tabLst>
                <a:tab pos="2290763" algn="l"/>
                <a:tab pos="3906838" algn="l"/>
              </a:tabLst>
              <a:defRPr/>
            </a:pPr>
            <a:r>
              <a:rPr lang="en-NZ" dirty="0">
                <a:highlight>
                  <a:srgbClr val="FFFFFF"/>
                </a:highlight>
              </a:rPr>
              <a:t>We believe retention of daily balancing mechanisms are essential, ERM mechanism is not daily balancing. </a:t>
            </a:r>
          </a:p>
          <a:p>
            <a:pPr marL="512550" indent="-285750" defTabSz="2471738">
              <a:lnSpc>
                <a:spcPct val="120000"/>
              </a:lnSpc>
              <a:spcBef>
                <a:spcPct val="0"/>
              </a:spcBef>
              <a:buFont typeface="Arial" panose="020B0604020202020204" pitchFamily="34" charset="0"/>
              <a:buChar char="•"/>
              <a:tabLst>
                <a:tab pos="2290763" algn="l"/>
                <a:tab pos="3906838" algn="l"/>
              </a:tabLst>
              <a:defRPr/>
            </a:pPr>
            <a:endParaRPr lang="en-NZ" i="1" dirty="0">
              <a:highlight>
                <a:srgbClr val="FFFFFF"/>
              </a:highlight>
            </a:endParaRPr>
          </a:p>
          <a:p>
            <a:pPr marL="512550" indent="-285750" defTabSz="2471738">
              <a:lnSpc>
                <a:spcPct val="120000"/>
              </a:lnSpc>
              <a:spcBef>
                <a:spcPct val="0"/>
              </a:spcBef>
              <a:buFont typeface="Arial" panose="020B0604020202020204" pitchFamily="34" charset="0"/>
              <a:buChar char="•"/>
              <a:tabLst>
                <a:tab pos="2290763" algn="l"/>
                <a:tab pos="3906838" algn="l"/>
              </a:tabLst>
              <a:defRPr/>
            </a:pPr>
            <a:endParaRPr lang="en-NZ" dirty="0"/>
          </a:p>
        </p:txBody>
      </p:sp>
    </p:spTree>
    <p:extLst>
      <p:ext uri="{BB962C8B-B14F-4D97-AF65-F5344CB8AC3E}">
        <p14:creationId xmlns:p14="http://schemas.microsoft.com/office/powerpoint/2010/main" val="3863551496"/>
      </p:ext>
    </p:extLst>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656692"/>
            <a:ext cx="7672414" cy="504056"/>
          </a:xfrm>
        </p:spPr>
        <p:txBody>
          <a:bodyPr/>
          <a:lstStyle/>
          <a:p>
            <a:r>
              <a:rPr lang="en-US" dirty="0"/>
              <a:t>Question 21 – Incentive rebate analysis</a:t>
            </a:r>
          </a:p>
        </p:txBody>
      </p:sp>
      <p:sp>
        <p:nvSpPr>
          <p:cNvPr id="3" name="Content Placeholder 2"/>
          <p:cNvSpPr>
            <a:spLocks noGrp="1"/>
          </p:cNvSpPr>
          <p:nvPr>
            <p:ph idx="1"/>
          </p:nvPr>
        </p:nvSpPr>
        <p:spPr>
          <a:xfrm>
            <a:off x="539552" y="1124744"/>
            <a:ext cx="8034686" cy="5328592"/>
          </a:xfrm>
        </p:spPr>
        <p:txBody>
          <a:bodyPr/>
          <a:lstStyle/>
          <a:p>
            <a:pPr marL="512550" indent="-285750" defTabSz="2471738">
              <a:lnSpc>
                <a:spcPct val="120000"/>
              </a:lnSpc>
              <a:spcBef>
                <a:spcPct val="0"/>
              </a:spcBef>
              <a:buFont typeface="Arial" panose="020B0604020202020204" pitchFamily="34" charset="0"/>
              <a:buChar char="•"/>
              <a:tabLst>
                <a:tab pos="2290763" algn="l"/>
                <a:tab pos="3906838" algn="l"/>
              </a:tabLst>
              <a:defRPr/>
            </a:pPr>
            <a:r>
              <a:rPr lang="en-NZ" dirty="0"/>
              <a:t>Agree with Lantau Group (via </a:t>
            </a:r>
            <a:r>
              <a:rPr lang="en-NZ" dirty="0" err="1"/>
              <a:t>Trustpower</a:t>
            </a:r>
            <a:r>
              <a:rPr lang="en-NZ" dirty="0"/>
              <a:t>), that rebates over both short and long periods have flaws.</a:t>
            </a:r>
          </a:p>
          <a:p>
            <a:pPr marL="512550" indent="-285750" defTabSz="2471738">
              <a:lnSpc>
                <a:spcPct val="120000"/>
              </a:lnSpc>
              <a:spcBef>
                <a:spcPct val="0"/>
              </a:spcBef>
              <a:buFont typeface="Arial" panose="020B0604020202020204" pitchFamily="34" charset="0"/>
              <a:buChar char="•"/>
              <a:tabLst>
                <a:tab pos="2290763" algn="l"/>
                <a:tab pos="3906838" algn="l"/>
              </a:tabLst>
              <a:defRPr/>
            </a:pPr>
            <a:r>
              <a:rPr lang="en-NZ" dirty="0"/>
              <a:t>We agree with asymmetric charges influencing people to balance higher, leading to pressure issues.</a:t>
            </a:r>
          </a:p>
          <a:p>
            <a:pPr marL="512550" indent="-285750" defTabSz="2471738">
              <a:lnSpc>
                <a:spcPct val="120000"/>
              </a:lnSpc>
              <a:spcBef>
                <a:spcPct val="0"/>
              </a:spcBef>
              <a:buFont typeface="Arial" panose="020B0604020202020204" pitchFamily="34" charset="0"/>
              <a:buChar char="•"/>
              <a:tabLst>
                <a:tab pos="2290763" algn="l"/>
                <a:tab pos="3906838" algn="l"/>
              </a:tabLst>
              <a:defRPr/>
            </a:pPr>
            <a:r>
              <a:rPr lang="en-NZ" dirty="0"/>
              <a:t>We think the analysis misses that another key difference with ERM vs Daily Balancing is transfer of title.</a:t>
            </a:r>
          </a:p>
          <a:p>
            <a:pPr marL="512550" indent="-285750" defTabSz="2471738">
              <a:lnSpc>
                <a:spcPct val="120000"/>
              </a:lnSpc>
              <a:spcBef>
                <a:spcPct val="0"/>
              </a:spcBef>
              <a:buFont typeface="Arial" panose="020B0604020202020204" pitchFamily="34" charset="0"/>
              <a:buChar char="•"/>
              <a:tabLst>
                <a:tab pos="2290763" algn="l"/>
                <a:tab pos="3906838" algn="l"/>
              </a:tabLst>
              <a:defRPr/>
            </a:pPr>
            <a:r>
              <a:rPr lang="en-NZ" dirty="0"/>
              <a:t>The fixed nature of the charges and transparency on all parties imbalance positions allows continuous calculation of exposure and likely rebates; can highly influence decisions, as analysis doesn’t include the time value of money.</a:t>
            </a:r>
          </a:p>
          <a:p>
            <a:pPr marL="512550" indent="-285750" defTabSz="2471738">
              <a:lnSpc>
                <a:spcPct val="120000"/>
              </a:lnSpc>
              <a:spcBef>
                <a:spcPct val="0"/>
              </a:spcBef>
              <a:buFont typeface="Arial" panose="020B0604020202020204" pitchFamily="34" charset="0"/>
              <a:buChar char="•"/>
              <a:tabLst>
                <a:tab pos="2290763" algn="l"/>
                <a:tab pos="3906838" algn="l"/>
              </a:tabLst>
              <a:defRPr/>
            </a:pPr>
            <a:endParaRPr lang="en-NZ" dirty="0"/>
          </a:p>
          <a:p>
            <a:pPr marL="512550" indent="-285750" defTabSz="2471738">
              <a:lnSpc>
                <a:spcPct val="120000"/>
              </a:lnSpc>
              <a:spcBef>
                <a:spcPct val="0"/>
              </a:spcBef>
              <a:buFont typeface="Arial" panose="020B0604020202020204" pitchFamily="34" charset="0"/>
              <a:buChar char="•"/>
              <a:tabLst>
                <a:tab pos="2290763" algn="l"/>
                <a:tab pos="3906838" algn="l"/>
              </a:tabLst>
              <a:defRPr/>
            </a:pPr>
            <a:endParaRPr lang="en-NZ" i="1" dirty="0"/>
          </a:p>
          <a:p>
            <a:pPr marL="512550" indent="-285750" defTabSz="2471738">
              <a:lnSpc>
                <a:spcPct val="120000"/>
              </a:lnSpc>
              <a:spcBef>
                <a:spcPct val="0"/>
              </a:spcBef>
              <a:buFont typeface="Arial" panose="020B0604020202020204" pitchFamily="34" charset="0"/>
              <a:buChar char="•"/>
              <a:tabLst>
                <a:tab pos="2290763" algn="l"/>
                <a:tab pos="3906838" algn="l"/>
              </a:tabLst>
              <a:defRPr/>
            </a:pPr>
            <a:endParaRPr lang="en-NZ" dirty="0"/>
          </a:p>
        </p:txBody>
      </p:sp>
    </p:spTree>
    <p:extLst>
      <p:ext uri="{BB962C8B-B14F-4D97-AF65-F5344CB8AC3E}">
        <p14:creationId xmlns:p14="http://schemas.microsoft.com/office/powerpoint/2010/main" val="3881116795"/>
      </p:ext>
    </p:extLst>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656692"/>
            <a:ext cx="7672414" cy="504056"/>
          </a:xfrm>
        </p:spPr>
        <p:txBody>
          <a:bodyPr/>
          <a:lstStyle/>
          <a:p>
            <a:r>
              <a:rPr lang="en-US" dirty="0"/>
              <a:t>Question 22 – Discretion analysis</a:t>
            </a:r>
          </a:p>
        </p:txBody>
      </p:sp>
      <p:sp>
        <p:nvSpPr>
          <p:cNvPr id="3" name="Content Placeholder 2"/>
          <p:cNvSpPr>
            <a:spLocks noGrp="1"/>
          </p:cNvSpPr>
          <p:nvPr>
            <p:ph idx="1"/>
          </p:nvPr>
        </p:nvSpPr>
        <p:spPr>
          <a:xfrm>
            <a:off x="539552" y="1124744"/>
            <a:ext cx="8034686" cy="5328592"/>
          </a:xfrm>
        </p:spPr>
        <p:txBody>
          <a:bodyPr/>
          <a:lstStyle/>
          <a:p>
            <a:pPr marL="512550" indent="-285750" defTabSz="2471738">
              <a:lnSpc>
                <a:spcPct val="120000"/>
              </a:lnSpc>
              <a:spcBef>
                <a:spcPct val="0"/>
              </a:spcBef>
              <a:buFont typeface="Arial" panose="020B0604020202020204" pitchFamily="34" charset="0"/>
              <a:buChar char="•"/>
              <a:tabLst>
                <a:tab pos="2290763" algn="l"/>
                <a:tab pos="3906838" algn="l"/>
              </a:tabLst>
              <a:defRPr/>
            </a:pPr>
            <a:r>
              <a:rPr lang="en-NZ" dirty="0"/>
              <a:t>Disagree in regards to defining upper and lower </a:t>
            </a:r>
            <a:r>
              <a:rPr lang="en-NZ" dirty="0" err="1"/>
              <a:t>linepack</a:t>
            </a:r>
            <a:r>
              <a:rPr lang="en-NZ" dirty="0"/>
              <a:t> limited, because clause 8.5 is too vague as to whether they will adequately recognize the link to TTP limits.</a:t>
            </a:r>
          </a:p>
          <a:p>
            <a:pPr marL="512550" indent="-285750" defTabSz="2471738">
              <a:lnSpc>
                <a:spcPct val="120000"/>
              </a:lnSpc>
              <a:spcBef>
                <a:spcPct val="0"/>
              </a:spcBef>
              <a:buFont typeface="Arial" panose="020B0604020202020204" pitchFamily="34" charset="0"/>
              <a:buChar char="•"/>
              <a:tabLst>
                <a:tab pos="2290763" algn="l"/>
                <a:tab pos="3906838" algn="l"/>
              </a:tabLst>
              <a:defRPr/>
            </a:pPr>
            <a:r>
              <a:rPr lang="en-NZ" dirty="0"/>
              <a:t>Protection of TTP limits are inadequately specified and too open to First gas’ discretion, and there are no liabilities attributable.</a:t>
            </a:r>
          </a:p>
          <a:p>
            <a:pPr marL="512550" indent="-285750" defTabSz="2471738">
              <a:lnSpc>
                <a:spcPct val="120000"/>
              </a:lnSpc>
              <a:spcBef>
                <a:spcPct val="0"/>
              </a:spcBef>
              <a:buFont typeface="Arial" panose="020B0604020202020204" pitchFamily="34" charset="0"/>
              <a:buChar char="•"/>
              <a:tabLst>
                <a:tab pos="2290763" algn="l"/>
                <a:tab pos="3906838" algn="l"/>
              </a:tabLst>
              <a:defRPr/>
            </a:pPr>
            <a:endParaRPr lang="en-NZ" dirty="0"/>
          </a:p>
          <a:p>
            <a:pPr marL="512550" indent="-285750" defTabSz="2471738">
              <a:lnSpc>
                <a:spcPct val="120000"/>
              </a:lnSpc>
              <a:spcBef>
                <a:spcPct val="0"/>
              </a:spcBef>
              <a:buFont typeface="Arial" panose="020B0604020202020204" pitchFamily="34" charset="0"/>
              <a:buChar char="•"/>
              <a:tabLst>
                <a:tab pos="2290763" algn="l"/>
                <a:tab pos="3906838" algn="l"/>
              </a:tabLst>
              <a:defRPr/>
            </a:pPr>
            <a:endParaRPr lang="en-NZ" i="1" dirty="0"/>
          </a:p>
          <a:p>
            <a:pPr marL="512550" indent="-285750" defTabSz="2471738">
              <a:lnSpc>
                <a:spcPct val="120000"/>
              </a:lnSpc>
              <a:spcBef>
                <a:spcPct val="0"/>
              </a:spcBef>
              <a:buFont typeface="Arial" panose="020B0604020202020204" pitchFamily="34" charset="0"/>
              <a:buChar char="•"/>
              <a:tabLst>
                <a:tab pos="2290763" algn="l"/>
                <a:tab pos="3906838" algn="l"/>
              </a:tabLst>
              <a:defRPr/>
            </a:pPr>
            <a:endParaRPr lang="en-NZ" dirty="0"/>
          </a:p>
        </p:txBody>
      </p:sp>
    </p:spTree>
    <p:extLst>
      <p:ext uri="{BB962C8B-B14F-4D97-AF65-F5344CB8AC3E}">
        <p14:creationId xmlns:p14="http://schemas.microsoft.com/office/powerpoint/2010/main" val="1964875640"/>
      </p:ext>
    </p:extLst>
  </p:cSld>
  <p:clrMapOvr>
    <a:masterClrMapping/>
  </p:clrMapOv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656692"/>
            <a:ext cx="7672414" cy="504056"/>
          </a:xfrm>
        </p:spPr>
        <p:txBody>
          <a:bodyPr/>
          <a:lstStyle/>
          <a:p>
            <a:r>
              <a:rPr lang="en-US" dirty="0"/>
              <a:t>Question 1 – Approach to analysis</a:t>
            </a:r>
          </a:p>
        </p:txBody>
      </p:sp>
      <p:sp>
        <p:nvSpPr>
          <p:cNvPr id="3" name="Content Placeholder 2"/>
          <p:cNvSpPr>
            <a:spLocks noGrp="1"/>
          </p:cNvSpPr>
          <p:nvPr>
            <p:ph idx="1"/>
          </p:nvPr>
        </p:nvSpPr>
        <p:spPr>
          <a:xfrm>
            <a:off x="539552" y="1124744"/>
            <a:ext cx="8034686" cy="5328592"/>
          </a:xfrm>
        </p:spPr>
        <p:txBody>
          <a:bodyPr/>
          <a:lstStyle/>
          <a:p>
            <a:pPr marL="285750" indent="-285750">
              <a:buFont typeface="Arial" panose="020B0604020202020204" pitchFamily="34" charset="0"/>
              <a:buChar char="•"/>
            </a:pPr>
            <a:r>
              <a:rPr lang="en-NZ" dirty="0"/>
              <a:t>Agree that “</a:t>
            </a:r>
            <a:r>
              <a:rPr lang="en-NZ" i="1" dirty="0"/>
              <a:t>a single flaw in the GTAC should not be a stumbling block to implementing the GTAC if it is, overall, ‘materially better’</a:t>
            </a:r>
            <a:r>
              <a:rPr lang="en-NZ" dirty="0"/>
              <a:t>”.  </a:t>
            </a:r>
            <a:r>
              <a:rPr lang="en-NZ" b="1" dirty="0"/>
              <a:t>But: </a:t>
            </a:r>
            <a:r>
              <a:rPr lang="en-NZ" dirty="0"/>
              <a:t>some single flaws may be completely unacceptable, such as GTACs early termination date, with no standard for code replacement</a:t>
            </a:r>
            <a:r>
              <a:rPr lang="en-NZ" dirty="0">
                <a:highlight>
                  <a:srgbClr val="FFFFFF"/>
                </a:highlight>
              </a:rPr>
              <a:t>, and liability and RPO provisions.</a:t>
            </a:r>
          </a:p>
          <a:p>
            <a:pPr marL="285750" indent="-285750">
              <a:buFont typeface="Arial" panose="020B0604020202020204" pitchFamily="34" charset="0"/>
              <a:buChar char="•"/>
            </a:pPr>
            <a:r>
              <a:rPr lang="en-NZ" dirty="0">
                <a:highlight>
                  <a:srgbClr val="FFFFFF"/>
                </a:highlight>
              </a:rPr>
              <a:t>Perhaps too much weight given to benefits of unification.</a:t>
            </a:r>
          </a:p>
          <a:p>
            <a:pPr marL="516150" lvl="1" indent="-285750">
              <a:buFont typeface="Arial" panose="020B0604020202020204" pitchFamily="34" charset="0"/>
              <a:buChar char="•"/>
            </a:pPr>
            <a:r>
              <a:rPr lang="en-NZ" sz="1600" dirty="0">
                <a:highlight>
                  <a:srgbClr val="FFFFFF"/>
                </a:highlight>
              </a:rPr>
              <a:t>Could this be achieves by changes to the VTC? And incremental changes to MPOC (nominations to apply PR mechanisms, and reduce nomination complexity).  </a:t>
            </a:r>
            <a:r>
              <a:rPr lang="en-NZ" sz="1600" dirty="0"/>
              <a:t>  </a:t>
            </a:r>
          </a:p>
          <a:p>
            <a:pPr marL="516150" lvl="1" indent="-285750">
              <a:buFont typeface="Arial" panose="020B0604020202020204" pitchFamily="34" charset="0"/>
              <a:buChar char="•"/>
            </a:pPr>
            <a:r>
              <a:rPr lang="en-NZ" sz="1600" dirty="0"/>
              <a:t>Can’t achieve full alignment, as some VT interconnection agreements don’t expire.</a:t>
            </a:r>
          </a:p>
          <a:p>
            <a:pPr marL="285750" indent="-285750">
              <a:buFont typeface="Arial" panose="020B0604020202020204" pitchFamily="34" charset="0"/>
              <a:buChar char="•"/>
            </a:pPr>
            <a:r>
              <a:rPr lang="en-NZ" dirty="0"/>
              <a:t>Insufficient weight on disruption to long-standing access terms, relationships and responsibilities.  </a:t>
            </a:r>
          </a:p>
          <a:p>
            <a:pPr marL="516150" lvl="1" indent="-285750">
              <a:buFont typeface="Arial" panose="020B0604020202020204" pitchFamily="34" charset="0"/>
              <a:buChar char="•"/>
            </a:pPr>
            <a:r>
              <a:rPr lang="en-NZ" dirty="0"/>
              <a:t>Prefer evolutionary changes, rather than untested and radical changes.</a:t>
            </a:r>
          </a:p>
          <a:p>
            <a:pPr marL="516150" lvl="1" indent="-285750">
              <a:buFont typeface="Arial" panose="020B0604020202020204" pitchFamily="34" charset="0"/>
              <a:buChar char="•"/>
            </a:pPr>
            <a:endParaRPr lang="en-NZ" dirty="0"/>
          </a:p>
        </p:txBody>
      </p:sp>
    </p:spTree>
    <p:extLst>
      <p:ext uri="{BB962C8B-B14F-4D97-AF65-F5344CB8AC3E}">
        <p14:creationId xmlns:p14="http://schemas.microsoft.com/office/powerpoint/2010/main" val="3314364184"/>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656692"/>
            <a:ext cx="7672414" cy="504056"/>
          </a:xfrm>
        </p:spPr>
        <p:txBody>
          <a:bodyPr/>
          <a:lstStyle/>
          <a:p>
            <a:r>
              <a:rPr lang="en-US" dirty="0"/>
              <a:t>Question 2 – Transmission Products</a:t>
            </a:r>
          </a:p>
        </p:txBody>
      </p:sp>
      <p:sp>
        <p:nvSpPr>
          <p:cNvPr id="3" name="Content Placeholder 2"/>
          <p:cNvSpPr>
            <a:spLocks noGrp="1"/>
          </p:cNvSpPr>
          <p:nvPr>
            <p:ph idx="1"/>
          </p:nvPr>
        </p:nvSpPr>
        <p:spPr>
          <a:xfrm>
            <a:off x="539552" y="1124744"/>
            <a:ext cx="8034686" cy="5328592"/>
          </a:xfrm>
        </p:spPr>
        <p:txBody>
          <a:bodyPr/>
          <a:lstStyle/>
          <a:p>
            <a:pPr marL="285750" indent="-285750">
              <a:buFont typeface="Arial" panose="020B0604020202020204" pitchFamily="34" charset="0"/>
              <a:buChar char="•"/>
            </a:pPr>
            <a:r>
              <a:rPr lang="en-NZ" dirty="0"/>
              <a:t>PR mechanism is an improvement over capacity reservation.</a:t>
            </a:r>
          </a:p>
          <a:p>
            <a:pPr marL="285750" indent="-285750">
              <a:buFont typeface="Arial" panose="020B0604020202020204" pitchFamily="34" charset="0"/>
              <a:buChar char="•"/>
            </a:pPr>
            <a:r>
              <a:rPr lang="en-NZ" dirty="0">
                <a:highlight>
                  <a:srgbClr val="FFFFFF"/>
                </a:highlight>
              </a:rPr>
              <a:t>Agree with First Gas that:</a:t>
            </a:r>
          </a:p>
          <a:p>
            <a:pPr marL="516150" lvl="1" indent="-285750">
              <a:buFont typeface="Courier New" panose="02070309020205020404" pitchFamily="49" charset="0"/>
              <a:buChar char="o"/>
            </a:pPr>
            <a:r>
              <a:rPr lang="en-NZ" dirty="0">
                <a:highlight>
                  <a:srgbClr val="FFFFFF"/>
                </a:highlight>
              </a:rPr>
              <a:t>Nominations are integral to the flexibility of any code; </a:t>
            </a:r>
          </a:p>
          <a:p>
            <a:pPr marL="516150" lvl="1" indent="-285750">
              <a:buFont typeface="Courier New" panose="02070309020205020404" pitchFamily="49" charset="0"/>
              <a:buChar char="o"/>
            </a:pPr>
            <a:r>
              <a:rPr lang="en-NZ" dirty="0">
                <a:highlight>
                  <a:srgbClr val="FFFFFF"/>
                </a:highlight>
              </a:rPr>
              <a:t>Rather than VTC’s once a year capacity booking process, daily nominations allow dynamic management of capacity risk exposure.</a:t>
            </a:r>
          </a:p>
          <a:p>
            <a:pPr marL="516150" lvl="1" indent="-285750">
              <a:buFont typeface="Courier New" panose="02070309020205020404" pitchFamily="49" charset="0"/>
              <a:buChar char="o"/>
            </a:pPr>
            <a:r>
              <a:rPr lang="en-NZ" dirty="0">
                <a:highlight>
                  <a:srgbClr val="FFFFFF"/>
                </a:highlight>
              </a:rPr>
              <a:t> Key advantage over the VTC is that the price of scarce capacity (the PR price) will be set via auction</a:t>
            </a:r>
          </a:p>
          <a:p>
            <a:pPr marL="285750" indent="-285750">
              <a:buFont typeface="Arial" panose="020B0604020202020204" pitchFamily="34" charset="0"/>
              <a:buChar char="•"/>
            </a:pPr>
            <a:endParaRPr lang="en-NZ" dirty="0">
              <a:highlight>
                <a:srgbClr val="FFFFFF"/>
              </a:highlight>
            </a:endParaRPr>
          </a:p>
          <a:p>
            <a:pPr marL="285750" indent="-285750">
              <a:buFont typeface="Arial" panose="020B0604020202020204" pitchFamily="34" charset="0"/>
              <a:buChar char="•"/>
            </a:pPr>
            <a:endParaRPr lang="en-NZ" dirty="0"/>
          </a:p>
          <a:p>
            <a:pPr marL="516150" lvl="1" indent="-285750">
              <a:buFont typeface="Arial" panose="020B0604020202020204" pitchFamily="34" charset="0"/>
              <a:buChar char="•"/>
            </a:pPr>
            <a:endParaRPr lang="en-NZ" dirty="0"/>
          </a:p>
        </p:txBody>
      </p:sp>
    </p:spTree>
    <p:extLst>
      <p:ext uri="{BB962C8B-B14F-4D97-AF65-F5344CB8AC3E}">
        <p14:creationId xmlns:p14="http://schemas.microsoft.com/office/powerpoint/2010/main" val="2454143505"/>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656692"/>
            <a:ext cx="7672414" cy="504056"/>
          </a:xfrm>
        </p:spPr>
        <p:txBody>
          <a:bodyPr/>
          <a:lstStyle/>
          <a:p>
            <a:r>
              <a:rPr lang="en-US" dirty="0"/>
              <a:t>Question 3 – Pricing Arrangements</a:t>
            </a:r>
          </a:p>
        </p:txBody>
      </p:sp>
      <p:sp>
        <p:nvSpPr>
          <p:cNvPr id="3" name="Content Placeholder 2"/>
          <p:cNvSpPr>
            <a:spLocks noGrp="1"/>
          </p:cNvSpPr>
          <p:nvPr>
            <p:ph idx="1"/>
          </p:nvPr>
        </p:nvSpPr>
        <p:spPr>
          <a:xfrm>
            <a:off x="539552" y="1124744"/>
            <a:ext cx="8034686" cy="5328592"/>
          </a:xfrm>
        </p:spPr>
        <p:txBody>
          <a:bodyPr/>
          <a:lstStyle/>
          <a:p>
            <a:pPr marL="285750" indent="-285750">
              <a:buFont typeface="Arial" panose="020B0604020202020204" pitchFamily="34" charset="0"/>
              <a:buChar char="•"/>
            </a:pPr>
            <a:r>
              <a:rPr lang="en-NZ" dirty="0"/>
              <a:t>We disagree with the comment that “</a:t>
            </a:r>
            <a:r>
              <a:rPr lang="en-NZ" i="1" dirty="0"/>
              <a:t>users can be driven to incur costs to balance their own positions even though the system does not require any </a:t>
            </a:r>
            <a:r>
              <a:rPr lang="en-NZ" i="1" dirty="0">
                <a:highlight>
                  <a:srgbClr val="FFFFFF"/>
                </a:highlight>
              </a:rPr>
              <a:t>balancing action”.</a:t>
            </a:r>
            <a:r>
              <a:rPr lang="en-NZ" dirty="0">
                <a:highlight>
                  <a:srgbClr val="FFFFFF"/>
                </a:highlight>
              </a:rPr>
              <a:t>  This is inconsistent with the primary balancing principle of parties being responsible for their imbalances at all times, irrespective of the overall position.</a:t>
            </a:r>
          </a:p>
          <a:p>
            <a:pPr marL="285750" indent="-285750">
              <a:buFont typeface="Arial" panose="020B0604020202020204" pitchFamily="34" charset="0"/>
              <a:buChar char="•"/>
            </a:pPr>
            <a:r>
              <a:rPr lang="en-NZ" dirty="0">
                <a:highlight>
                  <a:srgbClr val="FFFFFF"/>
                </a:highlight>
              </a:rPr>
              <a:t>Agree that there are benefits where parties with both positive and negative imbalances at different points should not be cashed-out at both points </a:t>
            </a:r>
            <a:r>
              <a:rPr lang="en-NZ" i="1" dirty="0">
                <a:highlight>
                  <a:srgbClr val="FFFFFF"/>
                </a:highlight>
              </a:rPr>
              <a:t>but this is quite avoidable because FG can move ROI between points to substantially resolve such imbalances .  </a:t>
            </a:r>
            <a:r>
              <a:rPr lang="en-NZ" dirty="0"/>
              <a:t>The GIC report in December 2016 concluded that MBB had brought about improvements to balancing; there should be a proper justification for putting that improvement at risk.  We do not see that justification.</a:t>
            </a:r>
          </a:p>
          <a:p>
            <a:pPr marL="285750" indent="-285750">
              <a:buFont typeface="Arial" panose="020B0604020202020204" pitchFamily="34" charset="0"/>
              <a:buChar char="•"/>
            </a:pPr>
            <a:endParaRPr lang="en-NZ" dirty="0"/>
          </a:p>
          <a:p>
            <a:pPr marL="516150" lvl="1" indent="-285750">
              <a:buFont typeface="Arial" panose="020B0604020202020204" pitchFamily="34" charset="0"/>
              <a:buChar char="•"/>
            </a:pPr>
            <a:endParaRPr lang="en-NZ" dirty="0"/>
          </a:p>
        </p:txBody>
      </p:sp>
    </p:spTree>
    <p:extLst>
      <p:ext uri="{BB962C8B-B14F-4D97-AF65-F5344CB8AC3E}">
        <p14:creationId xmlns:p14="http://schemas.microsoft.com/office/powerpoint/2010/main" val="1366545323"/>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656692"/>
            <a:ext cx="7672414" cy="504056"/>
          </a:xfrm>
        </p:spPr>
        <p:txBody>
          <a:bodyPr/>
          <a:lstStyle/>
          <a:p>
            <a:r>
              <a:rPr lang="en-US" dirty="0"/>
              <a:t>Question 4 – Energy Allocation</a:t>
            </a:r>
          </a:p>
        </p:txBody>
      </p:sp>
      <p:sp>
        <p:nvSpPr>
          <p:cNvPr id="3" name="Content Placeholder 2"/>
          <p:cNvSpPr>
            <a:spLocks noGrp="1"/>
          </p:cNvSpPr>
          <p:nvPr>
            <p:ph idx="1"/>
          </p:nvPr>
        </p:nvSpPr>
        <p:spPr>
          <a:xfrm>
            <a:off x="539552" y="1124744"/>
            <a:ext cx="8034686" cy="5328592"/>
          </a:xfrm>
        </p:spPr>
        <p:txBody>
          <a:bodyPr/>
          <a:lstStyle/>
          <a:p>
            <a:pPr marL="285750" indent="-285750">
              <a:buFont typeface="Arial" panose="020B0604020202020204" pitchFamily="34" charset="0"/>
              <a:buChar char="•"/>
            </a:pPr>
            <a:r>
              <a:rPr lang="en-NZ" dirty="0"/>
              <a:t>Metering requirements are not yet clear: technical standards not agreed, Interconnection agreements not yet </a:t>
            </a:r>
            <a:r>
              <a:rPr lang="en-NZ" dirty="0">
                <a:highlight>
                  <a:srgbClr val="FFFFFF"/>
                </a:highlight>
              </a:rPr>
              <a:t>negotiated, allocation protocols need improving.</a:t>
            </a:r>
          </a:p>
          <a:p>
            <a:pPr marL="285750" indent="-285750">
              <a:buFont typeface="Arial" panose="020B0604020202020204" pitchFamily="34" charset="0"/>
              <a:buChar char="•"/>
            </a:pPr>
            <a:r>
              <a:rPr lang="en-NZ" dirty="0"/>
              <a:t>We will be seeking assurance that additional investment is not required to meet the required standards.</a:t>
            </a:r>
          </a:p>
          <a:p>
            <a:pPr marL="285750" indent="-285750">
              <a:buFont typeface="Arial" panose="020B0604020202020204" pitchFamily="34" charset="0"/>
              <a:buChar char="•"/>
            </a:pPr>
            <a:endParaRPr lang="en-NZ" dirty="0"/>
          </a:p>
          <a:p>
            <a:pPr marL="285750" indent="-285750">
              <a:buFont typeface="Arial" panose="020B0604020202020204" pitchFamily="34" charset="0"/>
              <a:buChar char="•"/>
            </a:pPr>
            <a:endParaRPr lang="en-NZ" dirty="0"/>
          </a:p>
          <a:p>
            <a:pPr marL="516150" lvl="1" indent="-285750">
              <a:buFont typeface="Arial" panose="020B0604020202020204" pitchFamily="34" charset="0"/>
              <a:buChar char="•"/>
            </a:pPr>
            <a:endParaRPr lang="en-NZ" dirty="0"/>
          </a:p>
        </p:txBody>
      </p:sp>
    </p:spTree>
    <p:extLst>
      <p:ext uri="{BB962C8B-B14F-4D97-AF65-F5344CB8AC3E}">
        <p14:creationId xmlns:p14="http://schemas.microsoft.com/office/powerpoint/2010/main" val="1632725144"/>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656692"/>
            <a:ext cx="7672414" cy="504056"/>
          </a:xfrm>
        </p:spPr>
        <p:txBody>
          <a:bodyPr/>
          <a:lstStyle/>
          <a:p>
            <a:r>
              <a:rPr lang="en-US" dirty="0"/>
              <a:t>Question 5 – Energy Allocation Agreements</a:t>
            </a:r>
          </a:p>
        </p:txBody>
      </p:sp>
      <p:sp>
        <p:nvSpPr>
          <p:cNvPr id="3" name="Content Placeholder 2"/>
          <p:cNvSpPr>
            <a:spLocks noGrp="1"/>
          </p:cNvSpPr>
          <p:nvPr>
            <p:ph idx="1"/>
          </p:nvPr>
        </p:nvSpPr>
        <p:spPr>
          <a:xfrm>
            <a:off x="539552" y="1124744"/>
            <a:ext cx="8034686" cy="5328592"/>
          </a:xfrm>
        </p:spPr>
        <p:txBody>
          <a:bodyPr/>
          <a:lstStyle/>
          <a:p>
            <a:pPr marL="285750" indent="-285750">
              <a:buFont typeface="Arial" panose="020B0604020202020204" pitchFamily="34" charset="0"/>
              <a:buChar char="•"/>
            </a:pPr>
            <a:r>
              <a:rPr lang="en-NZ" dirty="0"/>
              <a:t>As per Jan. submission, prefer OBAs.  </a:t>
            </a:r>
          </a:p>
          <a:p>
            <a:pPr marL="285750" indent="-285750">
              <a:buFont typeface="Arial" panose="020B0604020202020204" pitchFamily="34" charset="0"/>
              <a:buChar char="•"/>
            </a:pPr>
            <a:r>
              <a:rPr lang="en-NZ" dirty="0"/>
              <a:t>Other mechanisms could </a:t>
            </a:r>
            <a:r>
              <a:rPr lang="en-NZ" dirty="0">
                <a:highlight>
                  <a:srgbClr val="FFFFFF"/>
                </a:highlight>
              </a:rPr>
              <a:t>be also beneficial, provided that:</a:t>
            </a:r>
          </a:p>
          <a:p>
            <a:pPr marL="516150" lvl="1" indent="-285750">
              <a:buFont typeface="Arial" panose="020B0604020202020204" pitchFamily="34" charset="0"/>
              <a:buChar char="•"/>
            </a:pPr>
            <a:r>
              <a:rPr lang="en-NZ" dirty="0">
                <a:highlight>
                  <a:srgbClr val="FFFFFF"/>
                </a:highlight>
              </a:rPr>
              <a:t>They are standardised (pro-rata, swing, ranking as well as OBA).</a:t>
            </a:r>
          </a:p>
          <a:p>
            <a:pPr marL="516150" lvl="1" indent="-285750">
              <a:buFont typeface="Arial" panose="020B0604020202020204" pitchFamily="34" charset="0"/>
              <a:buChar char="•"/>
            </a:pPr>
            <a:r>
              <a:rPr lang="en-NZ" dirty="0">
                <a:highlight>
                  <a:srgbClr val="FFFFFF"/>
                </a:highlight>
              </a:rPr>
              <a:t>Driven from approved nominations.</a:t>
            </a:r>
          </a:p>
          <a:p>
            <a:pPr marL="516150" lvl="1" indent="-285750">
              <a:buFont typeface="Arial" panose="020B0604020202020204" pitchFamily="34" charset="0"/>
              <a:buChar char="•"/>
            </a:pPr>
            <a:r>
              <a:rPr lang="en-NZ" dirty="0">
                <a:highlight>
                  <a:srgbClr val="FFFFFF"/>
                </a:highlight>
              </a:rPr>
              <a:t>Approved nominations are summed across all points to give a Scheduled Quantity that can be published and monitored.</a:t>
            </a:r>
          </a:p>
          <a:p>
            <a:pPr marL="285750" indent="-285750">
              <a:buFont typeface="Arial" panose="020B0604020202020204" pitchFamily="34" charset="0"/>
              <a:buChar char="•"/>
            </a:pPr>
            <a:r>
              <a:rPr lang="en-NZ" dirty="0">
                <a:highlight>
                  <a:srgbClr val="FFFFFF"/>
                </a:highlight>
              </a:rPr>
              <a:t>Removal of Displaced Gas nominations has a negative effect on trading.</a:t>
            </a:r>
          </a:p>
          <a:p>
            <a:pPr marL="285750" indent="-285750">
              <a:buFont typeface="Arial" panose="020B0604020202020204" pitchFamily="34" charset="0"/>
              <a:buChar char="•"/>
            </a:pPr>
            <a:r>
              <a:rPr lang="en-NZ" dirty="0">
                <a:highlight>
                  <a:srgbClr val="FFFFFF"/>
                </a:highlight>
              </a:rPr>
              <a:t>Lack of meaningful protocols and standards for allocation will likely lead to disputes and need for regulation (hence need for regulation if not regulated in GTAC).  </a:t>
            </a:r>
          </a:p>
          <a:p>
            <a:pPr marL="285750" indent="-285750">
              <a:buFont typeface="Arial" panose="020B0604020202020204" pitchFamily="34" charset="0"/>
              <a:buChar char="•"/>
            </a:pPr>
            <a:r>
              <a:rPr lang="en-NZ" dirty="0">
                <a:highlight>
                  <a:srgbClr val="FFFFFF"/>
                </a:highlight>
              </a:rPr>
              <a:t>Overall, must be seen as w</a:t>
            </a:r>
            <a:r>
              <a:rPr lang="en-NZ" dirty="0"/>
              <a:t>orse, and a retrograde step.</a:t>
            </a:r>
          </a:p>
          <a:p>
            <a:pPr marL="285750" indent="-285750">
              <a:buFont typeface="Arial" panose="020B0604020202020204" pitchFamily="34" charset="0"/>
              <a:buChar char="•"/>
            </a:pPr>
            <a:endParaRPr lang="en-NZ" dirty="0"/>
          </a:p>
          <a:p>
            <a:pPr marL="285750" indent="-285750">
              <a:buFont typeface="Arial" panose="020B0604020202020204" pitchFamily="34" charset="0"/>
              <a:buChar char="•"/>
            </a:pPr>
            <a:endParaRPr lang="en-NZ" dirty="0"/>
          </a:p>
          <a:p>
            <a:pPr marL="516150" lvl="1" indent="-285750">
              <a:buFont typeface="Arial" panose="020B0604020202020204" pitchFamily="34" charset="0"/>
              <a:buChar char="•"/>
            </a:pPr>
            <a:endParaRPr lang="en-NZ" dirty="0"/>
          </a:p>
        </p:txBody>
      </p:sp>
    </p:spTree>
    <p:extLst>
      <p:ext uri="{BB962C8B-B14F-4D97-AF65-F5344CB8AC3E}">
        <p14:creationId xmlns:p14="http://schemas.microsoft.com/office/powerpoint/2010/main" val="95300268"/>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656692"/>
            <a:ext cx="7672414" cy="504056"/>
          </a:xfrm>
        </p:spPr>
        <p:txBody>
          <a:bodyPr/>
          <a:lstStyle/>
          <a:p>
            <a:r>
              <a:rPr lang="en-US" dirty="0"/>
              <a:t>Question 5 – Balancing</a:t>
            </a:r>
          </a:p>
        </p:txBody>
      </p:sp>
      <p:sp>
        <p:nvSpPr>
          <p:cNvPr id="3" name="Content Placeholder 2"/>
          <p:cNvSpPr>
            <a:spLocks noGrp="1"/>
          </p:cNvSpPr>
          <p:nvPr>
            <p:ph idx="1"/>
          </p:nvPr>
        </p:nvSpPr>
        <p:spPr>
          <a:xfrm>
            <a:off x="539552" y="1124744"/>
            <a:ext cx="8034686" cy="5328592"/>
          </a:xfrm>
        </p:spPr>
        <p:txBody>
          <a:bodyPr/>
          <a:lstStyle/>
          <a:p>
            <a:pPr marL="285750" indent="-285750">
              <a:buFont typeface="Arial" panose="020B0604020202020204" pitchFamily="34" charset="0"/>
              <a:buChar char="•"/>
            </a:pPr>
            <a:r>
              <a:rPr lang="en-NZ" dirty="0"/>
              <a:t>Disagree that it will be more efficient under GTAC.</a:t>
            </a:r>
          </a:p>
          <a:p>
            <a:pPr marL="285750" indent="-285750">
              <a:buFont typeface="Arial" panose="020B0604020202020204" pitchFamily="34" charset="0"/>
              <a:buChar char="•"/>
            </a:pPr>
            <a:r>
              <a:rPr lang="en-NZ" dirty="0"/>
              <a:t>Do not see the need to change the mechanism to an untried one, given history of balancing under MPOC.</a:t>
            </a:r>
          </a:p>
          <a:p>
            <a:pPr marL="285750" indent="-285750">
              <a:buFont typeface="Arial" panose="020B0604020202020204" pitchFamily="34" charset="0"/>
              <a:buChar char="•"/>
            </a:pPr>
            <a:r>
              <a:rPr lang="en-NZ" dirty="0"/>
              <a:t>Significant concerns with ERM mechanism and potential impact on TTP and lie pack variability.  </a:t>
            </a:r>
          </a:p>
          <a:p>
            <a:pPr marL="285750" indent="-285750">
              <a:buFont typeface="Arial" panose="020B0604020202020204" pitchFamily="34" charset="0"/>
              <a:buChar char="•"/>
            </a:pPr>
            <a:r>
              <a:rPr lang="en-NZ" dirty="0"/>
              <a:t>Burden of proof should not be to prove that ERM is worse, but for First Gas to demonstrate that it is better.</a:t>
            </a:r>
          </a:p>
          <a:p>
            <a:pPr marL="285750" indent="-285750">
              <a:buFont typeface="Arial" panose="020B0604020202020204" pitchFamily="34" charset="0"/>
              <a:buChar char="•"/>
            </a:pPr>
            <a:r>
              <a:rPr lang="en-NZ" dirty="0"/>
              <a:t>We don’t see that parties would often be in an unavoidable position of a positive and negative positions and getting cashed-out at both, and so see this as a weak justification.  </a:t>
            </a:r>
          </a:p>
          <a:p>
            <a:pPr marL="285750" indent="-285750">
              <a:buFont typeface="Arial" panose="020B0604020202020204" pitchFamily="34" charset="0"/>
              <a:buChar char="•"/>
            </a:pPr>
            <a:r>
              <a:rPr lang="en-NZ" dirty="0"/>
              <a:t>Would like to see examples / quantified analysis of TPWPs being cashed-out at a “magnitude that exceeds the aggregate of downstream shipper mismatch and VRI”</a:t>
            </a:r>
            <a:endParaRPr lang="en-NZ" dirty="0">
              <a:solidFill>
                <a:srgbClr val="FF0000"/>
              </a:solidFill>
              <a:highlight>
                <a:srgbClr val="00FF00"/>
              </a:highlight>
            </a:endParaRPr>
          </a:p>
          <a:p>
            <a:pPr marL="285750" indent="-285750">
              <a:buFont typeface="Arial" panose="020B0604020202020204" pitchFamily="34" charset="0"/>
              <a:buChar char="•"/>
            </a:pPr>
            <a:endParaRPr lang="en-NZ" dirty="0"/>
          </a:p>
          <a:p>
            <a:pPr marL="285750" indent="-285750">
              <a:buFont typeface="Arial" panose="020B0604020202020204" pitchFamily="34" charset="0"/>
              <a:buChar char="•"/>
            </a:pPr>
            <a:endParaRPr lang="en-NZ" dirty="0"/>
          </a:p>
          <a:p>
            <a:pPr marL="516150" lvl="1" indent="-285750">
              <a:buFont typeface="Arial" panose="020B0604020202020204" pitchFamily="34" charset="0"/>
              <a:buChar char="•"/>
            </a:pPr>
            <a:endParaRPr lang="en-NZ" dirty="0"/>
          </a:p>
        </p:txBody>
      </p:sp>
    </p:spTree>
    <p:extLst>
      <p:ext uri="{BB962C8B-B14F-4D97-AF65-F5344CB8AC3E}">
        <p14:creationId xmlns:p14="http://schemas.microsoft.com/office/powerpoint/2010/main" val="3280569641"/>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656692"/>
            <a:ext cx="7672414" cy="504056"/>
          </a:xfrm>
        </p:spPr>
        <p:txBody>
          <a:bodyPr/>
          <a:lstStyle/>
          <a:p>
            <a:r>
              <a:rPr lang="en-US" dirty="0"/>
              <a:t>Question 5 – Balancing (continued)</a:t>
            </a:r>
          </a:p>
        </p:txBody>
      </p:sp>
      <p:sp>
        <p:nvSpPr>
          <p:cNvPr id="3" name="Content Placeholder 2"/>
          <p:cNvSpPr>
            <a:spLocks noGrp="1"/>
          </p:cNvSpPr>
          <p:nvPr>
            <p:ph idx="1"/>
          </p:nvPr>
        </p:nvSpPr>
        <p:spPr>
          <a:xfrm>
            <a:off x="539552" y="1124744"/>
            <a:ext cx="8034686" cy="5328592"/>
          </a:xfrm>
        </p:spPr>
        <p:txBody>
          <a:bodyPr/>
          <a:lstStyle/>
          <a:p>
            <a:pPr marL="285750" indent="-285750">
              <a:buFont typeface="Arial" panose="020B0604020202020204" pitchFamily="34" charset="0"/>
              <a:buChar char="•"/>
            </a:pPr>
            <a:r>
              <a:rPr lang="en-NZ" dirty="0"/>
              <a:t>We don’t see the ERM mechanism as encouraging more activity in the spot market.  With reduced incentives, it will likely reduce activity.  </a:t>
            </a:r>
          </a:p>
          <a:p>
            <a:pPr marL="285750" indent="-285750">
              <a:buFont typeface="Arial" panose="020B0604020202020204" pitchFamily="34" charset="0"/>
              <a:buChar char="•"/>
            </a:pPr>
            <a:r>
              <a:rPr lang="en-NZ" dirty="0"/>
              <a:t>Overall, we have significant concerns for pipeline stability.  This mechanism would increase pressure fluctuations would impose costs on producers (and any parties heating gas at let-down stations), and reduce reliability by increased frequency of critical contingencies.</a:t>
            </a:r>
          </a:p>
          <a:p>
            <a:pPr marL="285750" indent="-285750">
              <a:buFont typeface="Arial" panose="020B0604020202020204" pitchFamily="34" charset="0"/>
              <a:buChar char="•"/>
            </a:pPr>
            <a:endParaRPr lang="en-NZ" dirty="0"/>
          </a:p>
        </p:txBody>
      </p:sp>
    </p:spTree>
    <p:extLst>
      <p:ext uri="{BB962C8B-B14F-4D97-AF65-F5344CB8AC3E}">
        <p14:creationId xmlns:p14="http://schemas.microsoft.com/office/powerpoint/2010/main" val="3595952198"/>
      </p:ext>
    </p:extLst>
  </p:cSld>
  <p:clrMapOvr>
    <a:masterClrMapping/>
  </p:clrMapOvr>
  <p:transition/>
</p:sld>
</file>

<file path=ppt/theme/theme1.xml><?xml version="1.0" encoding="utf-8"?>
<a:theme xmlns:a="http://schemas.openxmlformats.org/drawingml/2006/main" name="SENZL 6. Presentation Template_Rev 03">
  <a:themeElements>
    <a:clrScheme name="Shell Colour Palette">
      <a:dk1>
        <a:srgbClr val="595959"/>
      </a:dk1>
      <a:lt1>
        <a:srgbClr val="FFFFFF"/>
      </a:lt1>
      <a:dk2>
        <a:srgbClr val="A6A6A6"/>
      </a:dk2>
      <a:lt2>
        <a:srgbClr val="D9D9D9"/>
      </a:lt2>
      <a:accent1>
        <a:srgbClr val="FBCE07"/>
      </a:accent1>
      <a:accent2>
        <a:srgbClr val="DD1D21"/>
      </a:accent2>
      <a:accent3>
        <a:srgbClr val="003C88"/>
      </a:accent3>
      <a:accent4>
        <a:srgbClr val="641964"/>
      </a:accent4>
      <a:accent5>
        <a:srgbClr val="008443"/>
      </a:accent5>
      <a:accent6>
        <a:srgbClr val="EB8705"/>
      </a:accent6>
      <a:hlink>
        <a:srgbClr val="000000"/>
      </a:hlink>
      <a:folHlink>
        <a:srgbClr val="000000"/>
      </a:folHlink>
    </a:clrScheme>
    <a:fontScheme name="Shell Theme Fonts">
      <a:majorFont>
        <a:latin typeface="Futura Bold"/>
        <a:ea typeface=""/>
        <a:cs typeface=""/>
      </a:majorFont>
      <a:minorFont>
        <a:latin typeface="Futura Medium"/>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a:noFill/>
        </a:ln>
      </a:spPr>
      <a:bodyPr rtlCol="0" anchor="ctr"/>
      <a:lstStyle>
        <a:defPPr algn="ctr">
          <a:defRPr sz="1600" dirty="0" err="1" smtClean="0"/>
        </a:defPPr>
      </a:lstStyle>
      <a:style>
        <a:lnRef idx="2">
          <a:schemeClr val="accent1">
            <a:shade val="50000"/>
          </a:schemeClr>
        </a:lnRef>
        <a:fillRef idx="1">
          <a:schemeClr val="accent1"/>
        </a:fillRef>
        <a:effectRef idx="0">
          <a:schemeClr val="accent1"/>
        </a:effectRef>
        <a:fontRef idx="minor">
          <a:schemeClr val="lt1"/>
        </a:fontRef>
      </a:style>
    </a:spDef>
    <a:lnDef>
      <a:spPr>
        <a:ln>
          <a:solidFill>
            <a:schemeClr val="tx2"/>
          </a:solidFill>
        </a:ln>
      </a:spPr>
      <a:bodyPr/>
      <a:lstStyle/>
      <a:style>
        <a:lnRef idx="1">
          <a:schemeClr val="accent1"/>
        </a:lnRef>
        <a:fillRef idx="0">
          <a:schemeClr val="accent1"/>
        </a:fillRef>
        <a:effectRef idx="0">
          <a:schemeClr val="accent1"/>
        </a:effectRef>
        <a:fontRef idx="minor">
          <a:schemeClr val="tx1"/>
        </a:fontRef>
      </a:style>
    </a:lnDef>
    <a:txDef>
      <a:spPr bwMode="auto">
        <a:noFill/>
        <a:ln w="9525" algn="ctr">
          <a:noFill/>
          <a:miter lim="800000"/>
          <a:headEnd/>
          <a:tailEnd/>
        </a:ln>
      </a:spPr>
      <a:bodyPr vert="horz" wrap="square" lIns="0" tIns="0" rIns="0" bIns="0" numCol="1" rtlCol="0" anchor="t" anchorCtr="0" compatLnSpc="1">
        <a:prstTxWarp prst="textNoShape">
          <a:avLst/>
        </a:prstTxWarp>
        <a:spAutoFit/>
      </a:bodyPr>
      <a:lstStyle>
        <a:defPPr marL="201613" indent="-201613" defTabSz="357708">
          <a:lnSpc>
            <a:spcPct val="140000"/>
          </a:lnSpc>
          <a:buClr>
            <a:schemeClr val="accent2"/>
          </a:buClr>
          <a:buSzPct val="85000"/>
          <a:buFont typeface="Wingdings" panose="05000000000000000000" pitchFamily="2" charset="2"/>
          <a:buChar char=""/>
          <a:defRPr sz="1600" dirty="0" err="1" smtClean="0"/>
        </a:defPPr>
      </a:lstStyle>
    </a:txDef>
  </a:objectDefaults>
  <a:extraClrSchemeLst/>
  <a:extLst>
    <a:ext uri="{05A4C25C-085E-4340-85A3-A5531E510DB2}">
      <thm15:themeFamily xmlns:thm15="http://schemas.microsoft.com/office/thememl/2012/main" name="SNZ PowerPoint Template_Rev 02.pptx" id="{C1AB5905-45EA-4371-A711-DE57DBD1134E}" vid="{91FF2AF6-9103-4296-B96E-C223110C0A1B}"/>
    </a:ext>
  </a:extLst>
</a:theme>
</file>

<file path=ppt/theme/theme2.xml><?xml version="1.0" encoding="utf-8"?>
<a:theme xmlns:a="http://schemas.openxmlformats.org/drawingml/2006/main" name="Office Theme">
  <a:themeElements>
    <a:clrScheme name="Shell Colour Palette">
      <a:dk1>
        <a:srgbClr val="595959"/>
      </a:dk1>
      <a:lt1>
        <a:srgbClr val="FFFFFF"/>
      </a:lt1>
      <a:dk2>
        <a:srgbClr val="A6A6A6"/>
      </a:dk2>
      <a:lt2>
        <a:srgbClr val="D9D9D9"/>
      </a:lt2>
      <a:accent1>
        <a:srgbClr val="FBCE07"/>
      </a:accent1>
      <a:accent2>
        <a:srgbClr val="DD1D21"/>
      </a:accent2>
      <a:accent3>
        <a:srgbClr val="003C88"/>
      </a:accent3>
      <a:accent4>
        <a:srgbClr val="641964"/>
      </a:accent4>
      <a:accent5>
        <a:srgbClr val="008443"/>
      </a:accent5>
      <a:accent6>
        <a:srgbClr val="EB8705"/>
      </a:accent6>
      <a:hlink>
        <a:srgbClr val="000000"/>
      </a:hlink>
      <a:folHlink>
        <a:srgbClr val="000000"/>
      </a:folHlink>
    </a:clrScheme>
    <a:fontScheme name="Shell Theme Fonts">
      <a:majorFont>
        <a:latin typeface="Futura Bold"/>
        <a:ea typeface=""/>
        <a:cs typeface=""/>
      </a:majorFont>
      <a:minorFont>
        <a:latin typeface="Futura Medium"/>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Shell Colour Palette">
      <a:dk1>
        <a:srgbClr val="595959"/>
      </a:dk1>
      <a:lt1>
        <a:srgbClr val="FFFFFF"/>
      </a:lt1>
      <a:dk2>
        <a:srgbClr val="A6A6A6"/>
      </a:dk2>
      <a:lt2>
        <a:srgbClr val="D9D9D9"/>
      </a:lt2>
      <a:accent1>
        <a:srgbClr val="FBCE07"/>
      </a:accent1>
      <a:accent2>
        <a:srgbClr val="DD1D21"/>
      </a:accent2>
      <a:accent3>
        <a:srgbClr val="003C88"/>
      </a:accent3>
      <a:accent4>
        <a:srgbClr val="641964"/>
      </a:accent4>
      <a:accent5>
        <a:srgbClr val="008443"/>
      </a:accent5>
      <a:accent6>
        <a:srgbClr val="EB8705"/>
      </a:accent6>
      <a:hlink>
        <a:srgbClr val="000000"/>
      </a:hlink>
      <a:folHlink>
        <a:srgbClr val="000000"/>
      </a:folHlink>
    </a:clrScheme>
    <a:fontScheme name="Shell Theme Fonts">
      <a:majorFont>
        <a:latin typeface="Futura Bold"/>
        <a:ea typeface=""/>
        <a:cs typeface=""/>
      </a:majorFont>
      <a:minorFont>
        <a:latin typeface="Futura Medium"/>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SENZL 6. Presentation Template_Rev 03.pptx</Template>
  <TotalTime>1450</TotalTime>
  <Words>1770</Words>
  <Application>Microsoft Office PowerPoint</Application>
  <PresentationFormat>On-screen Show (4:3)</PresentationFormat>
  <Paragraphs>115</Paragraphs>
  <Slides>23</Slides>
  <Notes>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23</vt:i4>
      </vt:variant>
    </vt:vector>
  </HeadingPairs>
  <TitlesOfParts>
    <vt:vector size="30" baseType="lpstr">
      <vt:lpstr>Courier New</vt:lpstr>
      <vt:lpstr>Futura Medium</vt:lpstr>
      <vt:lpstr>Futura Bold</vt:lpstr>
      <vt:lpstr>Arial</vt:lpstr>
      <vt:lpstr>Wingdings</vt:lpstr>
      <vt:lpstr>Futura Light</vt:lpstr>
      <vt:lpstr>SENZL 6. Presentation Template_Rev 03</vt:lpstr>
      <vt:lpstr>GTAC – submission on GIC Assessment</vt:lpstr>
      <vt:lpstr>Summary View</vt:lpstr>
      <vt:lpstr>Question 1 – Approach to analysis</vt:lpstr>
      <vt:lpstr>Question 2 – Transmission Products</vt:lpstr>
      <vt:lpstr>Question 3 – Pricing Arrangements</vt:lpstr>
      <vt:lpstr>Question 4 – Energy Allocation</vt:lpstr>
      <vt:lpstr>Question 5 – Energy Allocation Agreements</vt:lpstr>
      <vt:lpstr>Question 5 – Balancing</vt:lpstr>
      <vt:lpstr>Question 5 – Balancing (continued)</vt:lpstr>
      <vt:lpstr>Question 7 – Curtailment</vt:lpstr>
      <vt:lpstr>Question 9 – Gas Quality</vt:lpstr>
      <vt:lpstr>Question 10 – Governance</vt:lpstr>
      <vt:lpstr>Question 11 – Top Down Analysis</vt:lpstr>
      <vt:lpstr>Question 12 – Overall Assessment </vt:lpstr>
      <vt:lpstr>Question 13 – Interconnection Agreements</vt:lpstr>
      <vt:lpstr>Question 14 – Supplementary Agreements</vt:lpstr>
      <vt:lpstr>Question 16 – Daily overrun and underrun</vt:lpstr>
      <vt:lpstr>Question 18 – Liabilities</vt:lpstr>
      <vt:lpstr>Question 19 – Views on TTP</vt:lpstr>
      <vt:lpstr>Question 20 – ERM spread analysis</vt:lpstr>
      <vt:lpstr>Question 21 – Incentive rebate analysis</vt:lpstr>
      <vt:lpstr>Question 22 – Discretion analysis</vt:lpstr>
      <vt:lpstr>PowerPoint Presentation</vt:lpstr>
    </vt:vector>
  </TitlesOfParts>
  <Company>Shell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Main presentation title  Second title line if required</dc:title>
  <dc:creator>Crous, Bernice STOS-IGA/NMI</dc:creator>
  <cp:lastModifiedBy>Inwood, Andrew P STOS-IGA/NOS</cp:lastModifiedBy>
  <cp:revision>61</cp:revision>
  <dcterms:created xsi:type="dcterms:W3CDTF">2016-10-26T19:41:11Z</dcterms:created>
  <dcterms:modified xsi:type="dcterms:W3CDTF">2018-03-26T03:58:43Z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WizKit Template Type">
    <vt:lpwstr>Onscreen</vt:lpwstr>
  </property>
  <property fmtid="{D5CDD505-2E9C-101B-9397-08002B2CF9AE}" pid="3" name="WizKit Template Version">
    <vt:i4>4</vt:i4>
  </property>
</Properties>
</file>