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4"/>
    <p:sldMasterId id="2147483828" r:id="rId5"/>
    <p:sldMasterId id="2147483813" r:id="rId6"/>
    <p:sldMasterId id="2147483801" r:id="rId7"/>
    <p:sldMasterId id="2147483832" r:id="rId8"/>
    <p:sldMasterId id="2147483835" r:id="rId9"/>
    <p:sldMasterId id="2147483845" r:id="rId10"/>
    <p:sldMasterId id="2147483850" r:id="rId11"/>
  </p:sldMasterIdLst>
  <p:notesMasterIdLst>
    <p:notesMasterId r:id="rId19"/>
  </p:notesMasterIdLst>
  <p:sldIdLst>
    <p:sldId id="258" r:id="rId12"/>
    <p:sldId id="380" r:id="rId13"/>
    <p:sldId id="360" r:id="rId14"/>
    <p:sldId id="381" r:id="rId15"/>
    <p:sldId id="382" r:id="rId16"/>
    <p:sldId id="377" r:id="rId17"/>
    <p:sldId id="379" r:id="rId18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958"/>
    <a:srgbClr val="5D5E66"/>
    <a:srgbClr val="000000"/>
    <a:srgbClr val="FFFFFF"/>
    <a:srgbClr val="F88025"/>
    <a:srgbClr val="F26526"/>
    <a:srgbClr val="E21F25"/>
    <a:srgbClr val="F58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5677" autoAdjust="0"/>
  </p:normalViewPr>
  <p:slideViewPr>
    <p:cSldViewPr snapToGrid="0">
      <p:cViewPr varScale="1">
        <p:scale>
          <a:sx n="114" d="100"/>
          <a:sy n="114" d="100"/>
        </p:scale>
        <p:origin x="15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86443-6AB0-41DC-9AB6-0B4D3690BFFE}" type="datetimeFigureOut">
              <a:rPr lang="en-NZ" smtClean="0"/>
              <a:t>23/03/2018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BFB92-137B-4AD3-AAE7-7D1579111499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96373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779728"/>
            <a:ext cx="6615113" cy="612193"/>
          </a:xfrm>
          <a:prstGeom prst="rect">
            <a:avLst/>
          </a:prstGeom>
        </p:spPr>
        <p:txBody>
          <a:bodyPr lIns="540000" tIns="0" rIns="540000" bIns="216000" anchor="b" anchorCtr="0"/>
          <a:lstStyle>
            <a:lvl1pPr marL="0" indent="0">
              <a:buFontTx/>
              <a:buNone/>
              <a:defRPr sz="1800" b="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 | Presenter Title if required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8125097" cy="3425674"/>
          </a:xfrm>
          <a:prstGeom prst="rect">
            <a:avLst/>
          </a:prstGeom>
        </p:spPr>
        <p:txBody>
          <a:bodyPr lIns="540000" tIns="540000" rIns="540000" bIns="324000" anchor="b" anchorCtr="0"/>
          <a:lstStyle>
            <a:lvl1pPr marL="0" indent="0">
              <a:lnSpc>
                <a:spcPts val="6400"/>
              </a:lnSpc>
              <a:spcBef>
                <a:spcPts val="0"/>
              </a:spcBef>
              <a:buFontTx/>
              <a:buNone/>
              <a:defRPr sz="6000" b="1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of presentation here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462235"/>
            <a:ext cx="6615113" cy="1872751"/>
          </a:xfrm>
          <a:prstGeom prst="rect">
            <a:avLst/>
          </a:prstGeom>
        </p:spPr>
        <p:txBody>
          <a:bodyPr lIns="540000" tIns="360000" rIns="540000" bIns="36000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Include subheading if required</a:t>
            </a:r>
          </a:p>
          <a:p>
            <a:pPr lvl="0"/>
            <a:r>
              <a:rPr lang="en-US" dirty="0"/>
              <a:t>Second line can be orange</a:t>
            </a:r>
          </a:p>
        </p:txBody>
      </p:sp>
    </p:spTree>
    <p:extLst>
      <p:ext uri="{BB962C8B-B14F-4D97-AF65-F5344CB8AC3E}">
        <p14:creationId xmlns:p14="http://schemas.microsoft.com/office/powerpoint/2010/main" val="194610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(ri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7" y="1579419"/>
            <a:ext cx="8659091" cy="459754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CF0C9-A664-4E90-A2D0-39F0B68035C0}" type="datetimeFigureOut">
              <a:rPr lang="en-NZ" smtClean="0"/>
              <a:t>23/03/2018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DEECB-AC52-4D47-B723-1EF5D20C234C}" type="slidenum">
              <a:rPr lang="en-NZ" smtClean="0"/>
              <a:t>‹#›</a:t>
            </a:fld>
            <a:endParaRPr lang="en-N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66" y="311986"/>
            <a:ext cx="534590" cy="712787"/>
          </a:xfrm>
          <a:prstGeom prst="rect">
            <a:avLst/>
          </a:prstGeom>
        </p:spPr>
      </p:pic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48020" y="311985"/>
            <a:ext cx="4743450" cy="415304"/>
          </a:xfrm>
        </p:spPr>
        <p:txBody>
          <a:bodyPr/>
          <a:lstStyle>
            <a:lvl1pPr marL="0" indent="0">
              <a:buNone/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Please insert your heading here</a:t>
            </a:r>
            <a:endParaRPr lang="en-NZ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48020" y="727289"/>
            <a:ext cx="5585222" cy="337302"/>
          </a:xfrm>
        </p:spPr>
        <p:txBody>
          <a:bodyPr>
            <a:normAutofit/>
          </a:bodyPr>
          <a:lstStyle>
            <a:lvl1pPr marL="171450" indent="-171450">
              <a:buFont typeface="Circular Std Black" panose="020B0A04020101010102" pitchFamily="34" charset="0"/>
              <a:buChar char="—"/>
              <a:defRPr sz="1350">
                <a:solidFill>
                  <a:srgbClr val="F5802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NZ" dirty="0"/>
              <a:t> Please insert subheading here</a:t>
            </a:r>
          </a:p>
        </p:txBody>
      </p:sp>
    </p:spTree>
    <p:extLst>
      <p:ext uri="{BB962C8B-B14F-4D97-AF65-F5344CB8AC3E}">
        <p14:creationId xmlns:p14="http://schemas.microsoft.com/office/powerpoint/2010/main" val="2554189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and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0001"/>
            <a:ext cx="4876800" cy="1491840"/>
          </a:xfrm>
          <a:prstGeom prst="rect">
            <a:avLst/>
          </a:prstGeom>
        </p:spPr>
        <p:txBody>
          <a:bodyPr lIns="540000" tIns="0" rIns="540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Intro paragraph if required</a:t>
            </a:r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58982"/>
            <a:ext cx="4876800" cy="2880858"/>
          </a:xfrm>
          <a:prstGeom prst="rect">
            <a:avLst/>
          </a:prstGeom>
        </p:spPr>
        <p:txBody>
          <a:bodyPr lIns="540000" tIns="72000" rIns="540000" bIns="72000"/>
          <a:lstStyle>
            <a:lvl1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Bullet point text</a:t>
            </a:r>
          </a:p>
        </p:txBody>
      </p:sp>
      <p:sp>
        <p:nvSpPr>
          <p:cNvPr id="5" name="Content Placeholder 24"/>
          <p:cNvSpPr>
            <a:spLocks noGrp="1"/>
          </p:cNvSpPr>
          <p:nvPr>
            <p:ph sz="quarter" idx="12" hasCustomPrompt="1"/>
          </p:nvPr>
        </p:nvSpPr>
        <p:spPr>
          <a:xfrm>
            <a:off x="5111750" y="1800000"/>
            <a:ext cx="3518444" cy="3555770"/>
          </a:xfrm>
          <a:prstGeom prst="rect">
            <a:avLst/>
          </a:prstGeom>
        </p:spPr>
        <p:txBody>
          <a:bodyPr lIns="0" tIns="0" rIns="540000" bIns="0"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NZ" dirty="0"/>
              <a:t>Insert image or graph</a:t>
            </a:r>
          </a:p>
        </p:txBody>
      </p:sp>
      <p:sp>
        <p:nvSpPr>
          <p:cNvPr id="9" name="Text Placeholder 42"/>
          <p:cNvSpPr>
            <a:spLocks noGrp="1"/>
          </p:cNvSpPr>
          <p:nvPr>
            <p:ph type="body" sz="quarter" idx="28" hasCustomPrompt="1"/>
          </p:nvPr>
        </p:nvSpPr>
        <p:spPr>
          <a:xfrm>
            <a:off x="0" y="0"/>
            <a:ext cx="9144000" cy="1304104"/>
          </a:xfrm>
          <a:prstGeom prst="rect">
            <a:avLst/>
          </a:prstGeom>
        </p:spPr>
        <p:txBody>
          <a:bodyPr lIns="540000" tIns="648000" rIns="54000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baseline="0">
                <a:latin typeface="+mj-lt"/>
              </a:defRPr>
            </a:lvl1pPr>
          </a:lstStyle>
          <a:p>
            <a:pPr lvl="0"/>
            <a:r>
              <a:rPr lang="en-NZ" dirty="0"/>
              <a:t>Page heading lower case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0" y="1224000"/>
            <a:ext cx="9144000" cy="328811"/>
          </a:xfrm>
          <a:prstGeom prst="rect">
            <a:avLst/>
          </a:prstGeom>
        </p:spPr>
        <p:txBody>
          <a:bodyPr lIns="864000" tIns="72000" rIns="540000" bIns="72000" numCol="1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subheading if required in lowercase and orange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76000" y="1422000"/>
            <a:ext cx="180000" cy="0"/>
          </a:xfrm>
          <a:prstGeom prst="line">
            <a:avLst/>
          </a:prstGeom>
          <a:ln w="25400" cap="rnd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448885" y="6409508"/>
            <a:ext cx="4273997" cy="448491"/>
          </a:xfrm>
          <a:prstGeom prst="rect">
            <a:avLst/>
          </a:prstGeom>
        </p:spPr>
        <p:txBody>
          <a:bodyPr lIns="0" tIns="0" rIns="0" bIns="288000" anchor="b" anchorCtr="0"/>
          <a:lstStyle>
            <a:lvl1pPr marL="0" indent="0">
              <a:buNone/>
              <a:defRPr sz="800" b="1" spc="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56444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/>
          <p:cNvSpPr>
            <a:spLocks noGrp="1"/>
          </p:cNvSpPr>
          <p:nvPr>
            <p:ph type="media" sz="quarter" idx="10" hasCustomPrompt="1"/>
          </p:nvPr>
        </p:nvSpPr>
        <p:spPr>
          <a:xfrm>
            <a:off x="1498555" y="1980000"/>
            <a:ext cx="5842000" cy="3440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NZ" dirty="0"/>
              <a:t>Insert Video</a:t>
            </a:r>
          </a:p>
        </p:txBody>
      </p:sp>
      <p:sp>
        <p:nvSpPr>
          <p:cNvPr id="8" name="Text Placeholder 42"/>
          <p:cNvSpPr>
            <a:spLocks noGrp="1"/>
          </p:cNvSpPr>
          <p:nvPr>
            <p:ph type="body" sz="quarter" idx="28" hasCustomPrompt="1"/>
          </p:nvPr>
        </p:nvSpPr>
        <p:spPr>
          <a:xfrm>
            <a:off x="0" y="0"/>
            <a:ext cx="9144000" cy="1304104"/>
          </a:xfrm>
          <a:prstGeom prst="rect">
            <a:avLst/>
          </a:prstGeom>
        </p:spPr>
        <p:txBody>
          <a:bodyPr lIns="540000" tIns="648000" rIns="54000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baseline="0">
                <a:latin typeface="+mj-lt"/>
              </a:defRPr>
            </a:lvl1pPr>
          </a:lstStyle>
          <a:p>
            <a:pPr lvl="0"/>
            <a:r>
              <a:rPr lang="en-NZ" dirty="0"/>
              <a:t>Page heading lower case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0" y="1224000"/>
            <a:ext cx="9144000" cy="328811"/>
          </a:xfrm>
          <a:prstGeom prst="rect">
            <a:avLst/>
          </a:prstGeom>
        </p:spPr>
        <p:txBody>
          <a:bodyPr lIns="864000" tIns="72000" rIns="540000" bIns="72000" numCol="1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subheading if required in lowercase and orange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76000" y="1422000"/>
            <a:ext cx="180000" cy="0"/>
          </a:xfrm>
          <a:prstGeom prst="line">
            <a:avLst/>
          </a:prstGeom>
          <a:ln w="25400" cap="rnd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448885" y="6409508"/>
            <a:ext cx="4273997" cy="448491"/>
          </a:xfrm>
          <a:prstGeom prst="rect">
            <a:avLst/>
          </a:prstGeom>
        </p:spPr>
        <p:txBody>
          <a:bodyPr lIns="0" tIns="0" rIns="0" bIns="288000" anchor="b" anchorCtr="0"/>
          <a:lstStyle>
            <a:lvl1pPr marL="0" indent="0">
              <a:buNone/>
              <a:defRPr sz="800" b="1" spc="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5001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8125097" cy="3425674"/>
          </a:xfrm>
          <a:prstGeom prst="rect">
            <a:avLst/>
          </a:prstGeom>
        </p:spPr>
        <p:txBody>
          <a:bodyPr lIns="540000" tIns="540000" rIns="540000" bIns="324000" anchor="b" anchorCtr="0"/>
          <a:lstStyle>
            <a:lvl1pPr marL="0" indent="0">
              <a:lnSpc>
                <a:spcPts val="6400"/>
              </a:lnSpc>
              <a:spcBef>
                <a:spcPts val="0"/>
              </a:spcBef>
              <a:buFontTx/>
              <a:buNone/>
              <a:defRPr sz="6000" b="1" spc="-100" baseline="0">
                <a:solidFill>
                  <a:srgbClr val="464958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462235"/>
            <a:ext cx="6615113" cy="1872751"/>
          </a:xfrm>
          <a:prstGeom prst="rect">
            <a:avLst/>
          </a:prstGeom>
        </p:spPr>
        <p:txBody>
          <a:bodyPr lIns="540000" tIns="360000" rIns="540000" bIns="36000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baseline="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Include subheading if required</a:t>
            </a:r>
          </a:p>
          <a:p>
            <a:pPr lvl="0"/>
            <a:r>
              <a:rPr lang="en-US" dirty="0"/>
              <a:t>Second line can be orange</a:t>
            </a:r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779728"/>
            <a:ext cx="6615113" cy="612193"/>
          </a:xfrm>
          <a:prstGeom prst="rect">
            <a:avLst/>
          </a:prstGeom>
        </p:spPr>
        <p:txBody>
          <a:bodyPr lIns="540000" tIns="0" rIns="540000" bIns="216000" anchor="b" anchorCtr="0"/>
          <a:lstStyle>
            <a:lvl1pPr marL="0" indent="0">
              <a:buFontTx/>
              <a:buNone/>
              <a:defRPr sz="1800" b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 | Presenter Title if required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76000" y="3456000"/>
            <a:ext cx="612000" cy="0"/>
          </a:xfrm>
          <a:prstGeom prst="line">
            <a:avLst/>
          </a:prstGeom>
          <a:ln w="50800" cap="rnd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448885" y="6409508"/>
            <a:ext cx="4273997" cy="448491"/>
          </a:xfrm>
          <a:prstGeom prst="rect">
            <a:avLst/>
          </a:prstGeom>
        </p:spPr>
        <p:txBody>
          <a:bodyPr lIns="0" tIns="0" rIns="0" bIns="288000" anchor="b" anchorCtr="0"/>
          <a:lstStyle>
            <a:lvl1pPr marL="0" indent="0">
              <a:buNone/>
              <a:defRPr sz="800" b="1" spc="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22639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Titl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8125097" cy="3425674"/>
          </a:xfrm>
          <a:prstGeom prst="rect">
            <a:avLst/>
          </a:prstGeom>
        </p:spPr>
        <p:txBody>
          <a:bodyPr lIns="540000" tIns="540000" rIns="540000" bIns="324000" anchor="b" anchorCtr="0"/>
          <a:lstStyle>
            <a:lvl1pPr marL="0" indent="0">
              <a:lnSpc>
                <a:spcPts val="6400"/>
              </a:lnSpc>
              <a:spcBef>
                <a:spcPts val="0"/>
              </a:spcBef>
              <a:buFontTx/>
              <a:buNone/>
              <a:defRPr sz="6000" b="1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462235"/>
            <a:ext cx="6615113" cy="1872751"/>
          </a:xfrm>
          <a:prstGeom prst="rect">
            <a:avLst/>
          </a:prstGeom>
        </p:spPr>
        <p:txBody>
          <a:bodyPr lIns="540000" tIns="360000" rIns="540000" bIns="36000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baseline="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Include subheading if required</a:t>
            </a:r>
          </a:p>
          <a:p>
            <a:pPr lvl="0"/>
            <a:r>
              <a:rPr lang="en-US" dirty="0"/>
              <a:t>Second line can be orange</a:t>
            </a:r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779728"/>
            <a:ext cx="6615113" cy="612193"/>
          </a:xfrm>
          <a:prstGeom prst="rect">
            <a:avLst/>
          </a:prstGeom>
        </p:spPr>
        <p:txBody>
          <a:bodyPr lIns="540000" tIns="0" rIns="540000" bIns="216000" anchor="b" anchorCtr="0"/>
          <a:lstStyle>
            <a:lvl1pPr marL="0" indent="0">
              <a:buFontTx/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 | Presenter Title if required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76000" y="3456000"/>
            <a:ext cx="612000" cy="0"/>
          </a:xfrm>
          <a:prstGeom prst="line">
            <a:avLst/>
          </a:prstGeom>
          <a:ln w="50800" cap="rnd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448885" y="6409508"/>
            <a:ext cx="4273997" cy="448491"/>
          </a:xfrm>
          <a:prstGeom prst="rect">
            <a:avLst/>
          </a:prstGeom>
        </p:spPr>
        <p:txBody>
          <a:bodyPr lIns="0" tIns="0" rIns="0" bIns="288000" anchor="b" anchorCtr="0"/>
          <a:lstStyle>
            <a:lvl1pPr marL="0" indent="0">
              <a:buNone/>
              <a:defRPr sz="800" b="1" spc="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25525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NZ" dirty="0"/>
              <a:t>Insert full page photo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3492500"/>
          </a:xfrm>
          <a:prstGeom prst="rect">
            <a:avLst/>
          </a:prstGeom>
        </p:spPr>
        <p:txBody>
          <a:bodyPr lIns="540000" tIns="648000" rIns="540000" bIns="0"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600" b="1"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7612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8125097" cy="3425674"/>
          </a:xfrm>
          <a:prstGeom prst="rect">
            <a:avLst/>
          </a:prstGeom>
        </p:spPr>
        <p:txBody>
          <a:bodyPr lIns="540000" tIns="540000" rIns="540000" bIns="324000" anchor="b" anchorCtr="0"/>
          <a:lstStyle>
            <a:lvl1pPr marL="0" indent="0">
              <a:lnSpc>
                <a:spcPts val="6400"/>
              </a:lnSpc>
              <a:spcBef>
                <a:spcPts val="0"/>
              </a:spcBef>
              <a:buFontTx/>
              <a:buNone/>
              <a:defRPr sz="6000" b="1" spc="-100" baseline="0">
                <a:solidFill>
                  <a:srgbClr val="464958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462235"/>
            <a:ext cx="6615113" cy="1872751"/>
          </a:xfrm>
          <a:prstGeom prst="rect">
            <a:avLst/>
          </a:prstGeom>
        </p:spPr>
        <p:txBody>
          <a:bodyPr lIns="540000" tIns="360000" rIns="540000" bIns="36000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baseline="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Include subheading if required</a:t>
            </a:r>
          </a:p>
          <a:p>
            <a:pPr lvl="0"/>
            <a:r>
              <a:rPr lang="en-US" dirty="0"/>
              <a:t>Second line can be orange</a:t>
            </a:r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779728"/>
            <a:ext cx="6615113" cy="612193"/>
          </a:xfrm>
          <a:prstGeom prst="rect">
            <a:avLst/>
          </a:prstGeom>
        </p:spPr>
        <p:txBody>
          <a:bodyPr lIns="540000" tIns="0" rIns="540000" bIns="216000" anchor="b" anchorCtr="0"/>
          <a:lstStyle>
            <a:lvl1pPr marL="0" indent="0">
              <a:buFontTx/>
              <a:buNone/>
              <a:defRPr sz="1800" b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 Name | Presenter Title if required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76000" y="3456000"/>
            <a:ext cx="612000" cy="0"/>
          </a:xfrm>
          <a:prstGeom prst="line">
            <a:avLst/>
          </a:prstGeom>
          <a:ln w="50800" cap="rnd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448885" y="6409508"/>
            <a:ext cx="4273997" cy="448491"/>
          </a:xfrm>
          <a:prstGeom prst="rect">
            <a:avLst/>
          </a:prstGeom>
        </p:spPr>
        <p:txBody>
          <a:bodyPr lIns="0" tIns="0" rIns="0" bIns="288000" anchor="b" anchorCtr="0"/>
          <a:lstStyle>
            <a:lvl1pPr marL="0" indent="0">
              <a:buNone/>
              <a:defRPr sz="800" b="1" spc="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47211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itle pg head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" y="180000"/>
            <a:ext cx="9143391" cy="902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454596"/>
            <a:ext cx="6070929" cy="464600"/>
          </a:xfrm>
        </p:spPr>
        <p:txBody>
          <a:bodyPr lIns="0" tIns="0" rIns="0" bIns="0">
            <a:noAutofit/>
          </a:bodyPr>
          <a:lstStyle>
            <a:lvl1pPr algn="l">
              <a:defRPr sz="2500" b="1" i="0" cap="all" spc="-50">
                <a:solidFill>
                  <a:schemeClr val="bg1"/>
                </a:solidFill>
                <a:latin typeface="Folio LT Light" pitchFamily="2" charset="0"/>
                <a:cs typeface="Arial 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2000" y="1980000"/>
            <a:ext cx="6400800" cy="17526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4800"/>
              </a:lnSpc>
              <a:spcBef>
                <a:spcPts val="0"/>
              </a:spcBef>
              <a:buNone/>
              <a:defRPr sz="5200" spc="-50">
                <a:solidFill>
                  <a:srgbClr val="3C3C3B"/>
                </a:solidFill>
                <a:latin typeface="Folio LT Light" pitchFamily="2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2000" y="6356349"/>
            <a:ext cx="1000979" cy="221373"/>
          </a:xfrm>
        </p:spPr>
        <p:txBody>
          <a:bodyPr lIns="0" rIns="0" bIns="0"/>
          <a:lstStyle/>
          <a:p>
            <a:fld id="{DA8BD964-80F0-FD40-9C6B-280ECB97F6F6}" type="datetime4">
              <a:rPr lang="en-US"/>
              <a:pPr/>
              <a:t>March 23,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979" y="6356351"/>
            <a:ext cx="2486726" cy="221372"/>
          </a:xfrm>
        </p:spPr>
        <p:txBody>
          <a:bodyPr lIns="0" rIns="0" bIns="0"/>
          <a:lstStyle/>
          <a:p>
            <a:r>
              <a:rPr lang="en-US" dirty="0"/>
              <a:t>Name of document to be inserted on Master 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0" rIns="0" bIns="0"/>
          <a:lstStyle/>
          <a:p>
            <a:fld id="{0F42A4EB-07A3-C34A-8827-5E3B73A47BB1}" type="slidenum">
              <a:rPr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72000" y="3732600"/>
            <a:ext cx="2783204" cy="1588"/>
          </a:xfrm>
          <a:prstGeom prst="line">
            <a:avLst/>
          </a:prstGeom>
          <a:ln w="12700" cap="flat" cmpd="sng" algn="ctr">
            <a:solidFill>
              <a:srgbClr val="DB7F3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972000" y="4750206"/>
            <a:ext cx="2783204" cy="1588"/>
          </a:xfrm>
          <a:prstGeom prst="line">
            <a:avLst/>
          </a:prstGeom>
          <a:ln w="12700" cap="flat" cmpd="sng" algn="ctr">
            <a:solidFill>
              <a:srgbClr val="DB7F3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068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 pg head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" y="180000"/>
            <a:ext cx="9143391" cy="90214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72000" y="454596"/>
            <a:ext cx="6070929" cy="464600"/>
          </a:xfrm>
        </p:spPr>
        <p:txBody>
          <a:bodyPr lIns="0" tIns="0" rIns="0" bIns="0">
            <a:noAutofit/>
          </a:bodyPr>
          <a:lstStyle>
            <a:lvl1pPr algn="l">
              <a:defRPr sz="2500" b="1" i="0" cap="all" spc="-50">
                <a:solidFill>
                  <a:schemeClr val="bg1"/>
                </a:solidFill>
                <a:latin typeface="Folio LT Light" pitchFamily="2" charset="0"/>
                <a:cs typeface="Arial 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2000" y="1980000"/>
            <a:ext cx="6400800" cy="175260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4800"/>
              </a:lnSpc>
              <a:spcBef>
                <a:spcPts val="0"/>
              </a:spcBef>
              <a:buNone/>
              <a:defRPr sz="5200" spc="-50">
                <a:solidFill>
                  <a:srgbClr val="3C3C3B"/>
                </a:solidFill>
                <a:latin typeface="Folio LT Light" pitchFamily="2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972000" y="6356349"/>
            <a:ext cx="1000979" cy="221373"/>
          </a:xfrm>
        </p:spPr>
        <p:txBody>
          <a:bodyPr lIns="0" rIns="0" bIns="0"/>
          <a:lstStyle>
            <a:lvl1pPr>
              <a:defRPr>
                <a:latin typeface="Folio LT Light" pitchFamily="2" charset="0"/>
              </a:defRPr>
            </a:lvl1pPr>
          </a:lstStyle>
          <a:p>
            <a:fld id="{DA8BD964-80F0-FD40-9C6B-280ECB97F6F6}" type="datetime4">
              <a:rPr lang="en-US" smtClean="0"/>
              <a:pPr/>
              <a:t>March 23, 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979" y="6356351"/>
            <a:ext cx="2486726" cy="221372"/>
          </a:xfrm>
        </p:spPr>
        <p:txBody>
          <a:bodyPr lIns="0" rIns="0" bIns="0"/>
          <a:lstStyle>
            <a:lvl1pPr>
              <a:defRPr>
                <a:latin typeface="Folio LT Light" pitchFamily="2" charset="0"/>
              </a:defRPr>
            </a:lvl1pPr>
          </a:lstStyle>
          <a:p>
            <a:r>
              <a:rPr lang="en-US" dirty="0"/>
              <a:t>Name of document to be inserted on Master Page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34265" y="6356350"/>
            <a:ext cx="518488" cy="221373"/>
          </a:xfrm>
        </p:spPr>
        <p:txBody>
          <a:bodyPr lIns="0" rIns="0" bIns="0"/>
          <a:lstStyle>
            <a:lvl1pPr>
              <a:defRPr>
                <a:latin typeface="Folio LT Light" pitchFamily="2" charset="0"/>
              </a:defRPr>
            </a:lvl1pPr>
          </a:lstStyle>
          <a:p>
            <a:fld id="{0F42A4EB-07A3-C34A-8827-5E3B73A47BB1}" type="slidenum">
              <a:rPr lang="en-NZ" smtClean="0"/>
              <a:pPr/>
              <a:t>‹#›</a:t>
            </a:fld>
            <a:endParaRPr lang="en-NZ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972000" y="3732600"/>
            <a:ext cx="2783204" cy="1588"/>
          </a:xfrm>
          <a:prstGeom prst="line">
            <a:avLst/>
          </a:prstGeom>
          <a:ln w="12700" cap="flat" cmpd="sng" algn="ctr">
            <a:solidFill>
              <a:srgbClr val="DB7F3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972000" y="4750206"/>
            <a:ext cx="2783204" cy="1588"/>
          </a:xfrm>
          <a:prstGeom prst="line">
            <a:avLst/>
          </a:prstGeom>
          <a:ln w="12700" cap="flat" cmpd="sng" algn="ctr">
            <a:solidFill>
              <a:srgbClr val="DB7F3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Genesis_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1639" y="228600"/>
            <a:ext cx="964650" cy="74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27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 pg head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" y="180000"/>
            <a:ext cx="9143391" cy="902148"/>
          </a:xfrm>
          <a:prstGeom prst="rect">
            <a:avLst/>
          </a:prstGeom>
        </p:spPr>
      </p:pic>
      <p:pic>
        <p:nvPicPr>
          <p:cNvPr id="7" name="Picture 6" descr="Genesis_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1639" y="228600"/>
            <a:ext cx="964650" cy="74848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 userDrawn="1">
            <p:ph type="ctrTitle"/>
          </p:nvPr>
        </p:nvSpPr>
        <p:spPr>
          <a:xfrm>
            <a:off x="972000" y="454596"/>
            <a:ext cx="6070929" cy="464600"/>
          </a:xfrm>
        </p:spPr>
        <p:txBody>
          <a:bodyPr/>
          <a:lstStyle>
            <a:lvl1pPr>
              <a:defRPr>
                <a:latin typeface="Folio LT Ligh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 userDrawn="1">
            <p:ph type="subTitle" idx="1"/>
          </p:nvPr>
        </p:nvSpPr>
        <p:spPr>
          <a:xfrm>
            <a:off x="972000" y="1980000"/>
            <a:ext cx="6400800" cy="1752600"/>
          </a:xfrm>
        </p:spPr>
        <p:txBody>
          <a:bodyPr tIns="0">
            <a:noAutofit/>
          </a:bodyPr>
          <a:lstStyle/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972000" y="6356349"/>
            <a:ext cx="1000979" cy="221373"/>
          </a:xfrm>
        </p:spPr>
        <p:txBody>
          <a:bodyPr/>
          <a:lstStyle/>
          <a:p>
            <a:fld id="{BEA76486-4E34-8C42-9FFA-6CA90E9B7C51}" type="datetime4">
              <a:rPr lang="en-US"/>
              <a:pPr/>
              <a:t>March 23, 2018</a:t>
            </a:fld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4334265" y="6356350"/>
            <a:ext cx="518488" cy="221373"/>
          </a:xfrm>
        </p:spPr>
        <p:txBody>
          <a:bodyPr/>
          <a:lstStyle/>
          <a:p>
            <a:fld id="{0F42A4EB-07A3-C34A-8827-5E3B73A47BB1}" type="slidenum">
              <a:rPr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972000" y="3796484"/>
            <a:ext cx="2799706" cy="8771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dirty="0">
                <a:solidFill>
                  <a:srgbClr val="DB7F31"/>
                </a:solidFill>
                <a:latin typeface="Folio LT Light" pitchFamily="2" charset="0"/>
                <a:cs typeface="Arial"/>
              </a:rPr>
              <a:t>Introductory statement</a:t>
            </a:r>
            <a:br>
              <a:rPr lang="en-US" dirty="0">
                <a:solidFill>
                  <a:srgbClr val="DB7F31"/>
                </a:solidFill>
                <a:latin typeface="Folio LT Light" pitchFamily="2" charset="0"/>
                <a:cs typeface="Arial"/>
              </a:rPr>
            </a:br>
            <a:r>
              <a:rPr lang="en-US" dirty="0">
                <a:solidFill>
                  <a:srgbClr val="DB7F31"/>
                </a:solidFill>
                <a:latin typeface="Folio LT Light" pitchFamily="2" charset="0"/>
                <a:cs typeface="Arial"/>
              </a:rPr>
              <a:t>can be inserted here if required – in orange text.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972000" y="5098743"/>
            <a:ext cx="2799706" cy="8771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olio LT Light" pitchFamily="2" charset="0"/>
                <a:cs typeface="Arial"/>
              </a:rPr>
              <a:t>Name of Presenter</a:t>
            </a:r>
          </a:p>
          <a:p>
            <a:r>
              <a:rPr lang="en-US" sz="1000" dirty="0">
                <a:solidFill>
                  <a:srgbClr val="DB7F31"/>
                </a:solidFill>
                <a:latin typeface="Folio LT Light" pitchFamily="2" charset="0"/>
                <a:cs typeface="Arial"/>
              </a:rPr>
              <a:t>AND THEIR TITLE</a:t>
            </a:r>
          </a:p>
          <a:p>
            <a:endParaRPr lang="en-US" sz="1000" dirty="0">
              <a:solidFill>
                <a:srgbClr val="FF6600"/>
              </a:solidFill>
              <a:latin typeface="Folio LT Light" pitchFamily="2" charset="0"/>
              <a:cs typeface="Arial"/>
            </a:endParaRPr>
          </a:p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Folio LT Light" pitchFamily="2" charset="0"/>
                <a:cs typeface="Arial"/>
              </a:rPr>
              <a:t>Name of Presenter</a:t>
            </a:r>
          </a:p>
          <a:p>
            <a:r>
              <a:rPr lang="en-US" sz="1000" dirty="0">
                <a:solidFill>
                  <a:srgbClr val="DB7F31"/>
                </a:solidFill>
                <a:latin typeface="Folio LT Light" pitchFamily="2" charset="0"/>
                <a:cs typeface="Arial"/>
              </a:rPr>
              <a:t>AND THEIR TITLE</a:t>
            </a:r>
          </a:p>
        </p:txBody>
      </p:sp>
    </p:spTree>
    <p:extLst>
      <p:ext uri="{BB962C8B-B14F-4D97-AF65-F5344CB8AC3E}">
        <p14:creationId xmlns:p14="http://schemas.microsoft.com/office/powerpoint/2010/main" val="409603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-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8125097" cy="3425674"/>
          </a:xfrm>
          <a:prstGeom prst="rect">
            <a:avLst/>
          </a:prstGeom>
        </p:spPr>
        <p:txBody>
          <a:bodyPr lIns="540000" tIns="540000" rIns="540000" bIns="324000" anchor="b" anchorCtr="0"/>
          <a:lstStyle>
            <a:lvl1pPr marL="0" indent="0">
              <a:lnSpc>
                <a:spcPts val="6400"/>
              </a:lnSpc>
              <a:spcBef>
                <a:spcPts val="0"/>
              </a:spcBef>
              <a:buFontTx/>
              <a:buNone/>
              <a:defRPr sz="6000" b="1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462235"/>
            <a:ext cx="6615113" cy="1872751"/>
          </a:xfrm>
          <a:prstGeom prst="rect">
            <a:avLst/>
          </a:prstGeom>
        </p:spPr>
        <p:txBody>
          <a:bodyPr lIns="540000" tIns="360000" rIns="540000" bIns="360000"/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Include subheading if required</a:t>
            </a:r>
          </a:p>
          <a:p>
            <a:pPr lvl="0"/>
            <a:r>
              <a:rPr lang="en-US" dirty="0"/>
              <a:t>Join us for morning tea / lunch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08755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dy pg header orang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" y="360000"/>
            <a:ext cx="9143391" cy="737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06059"/>
            <a:ext cx="7039210" cy="674555"/>
          </a:xfrm>
        </p:spPr>
        <p:txBody>
          <a:bodyPr>
            <a:noAutofit/>
          </a:bodyPr>
          <a:lstStyle>
            <a:lvl1pPr>
              <a:defRPr sz="2400" spc="-50">
                <a:latin typeface="Folio LT Ligh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D2B3-553F-1747-9CE1-444386FDA8E3}" type="datetime4">
              <a:rPr lang="en-US"/>
              <a:pPr/>
              <a:t>March 23,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Ins="0" anchor="ctr" anchorCtr="0"/>
          <a:lstStyle/>
          <a:p>
            <a:r>
              <a:rPr lang="en-US" dirty="0"/>
              <a:t>Name of document insert on master 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A4EB-07A3-C34A-8827-5E3B73A47BB1}" type="slidenum">
              <a:rPr/>
              <a:pPr/>
              <a:t>‹#›</a:t>
            </a:fld>
            <a:endParaRPr lang="en-US" dirty="0"/>
          </a:p>
        </p:txBody>
      </p:sp>
      <p:pic>
        <p:nvPicPr>
          <p:cNvPr id="8" name="Picture 7" descr="Genesis_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1639" y="228600"/>
            <a:ext cx="964650" cy="74848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6354761"/>
            <a:ext cx="8686800" cy="1590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126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dy pg header 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" y="360000"/>
            <a:ext cx="9143391" cy="73756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6B5A-220E-B348-9211-2F9EFD6AC5F9}" type="datetime4">
              <a:rPr lang="en-US"/>
              <a:pPr/>
              <a:t>March 23,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Name of document insert on master 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A4EB-07A3-C34A-8827-5E3B73A47BB1}" type="slidenum">
              <a:rPr/>
              <a:pPr/>
              <a:t>‹#›</a:t>
            </a:fld>
            <a:endParaRPr lang="en-US" dirty="0"/>
          </a:p>
        </p:txBody>
      </p:sp>
      <p:pic>
        <p:nvPicPr>
          <p:cNvPr id="7" name="Picture 6" descr="Genesis_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1639" y="228600"/>
            <a:ext cx="964650" cy="74848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2000" y="406059"/>
            <a:ext cx="7039210" cy="674555"/>
          </a:xfrm>
        </p:spPr>
        <p:txBody>
          <a:bodyPr>
            <a:noAutofit/>
          </a:bodyPr>
          <a:lstStyle>
            <a:lvl1pPr>
              <a:defRPr sz="2400" spc="-50">
                <a:latin typeface="Folio LT Ligh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31999" y="1403352"/>
            <a:ext cx="8262199" cy="68207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buNone/>
              <a:defRPr sz="4000" spc="-50">
                <a:solidFill>
                  <a:srgbClr val="3C3C3B"/>
                </a:solidFill>
                <a:latin typeface="Folio LT Light" pitchFamily="2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6354761"/>
            <a:ext cx="8686800" cy="1590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054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ody pg header 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" y="360000"/>
            <a:ext cx="9143391" cy="737567"/>
          </a:xfrm>
          <a:prstGeom prst="rect">
            <a:avLst/>
          </a:prstGeom>
        </p:spPr>
      </p:pic>
      <p:pic>
        <p:nvPicPr>
          <p:cNvPr id="9" name="Picture 8" descr="Genesis_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1639" y="228600"/>
            <a:ext cx="964650" cy="748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400" spc="-50">
                <a:latin typeface="Folio LT Ligh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23A1-4055-ED42-8BCE-30CB0E352839}" type="datetime4">
              <a:rPr lang="en-US"/>
              <a:pPr/>
              <a:t>March 23,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2A4EB-07A3-C34A-8827-5E3B73A47BB1}" type="slidenum">
              <a:rPr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354761"/>
            <a:ext cx="8686800" cy="1590"/>
          </a:xfrm>
          <a:prstGeom prst="line">
            <a:avLst/>
          </a:prstGeom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596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ody pg full orang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" y="360000"/>
            <a:ext cx="9143391" cy="6564955"/>
          </a:xfrm>
          <a:prstGeom prst="rect">
            <a:avLst/>
          </a:prstGeom>
        </p:spPr>
      </p:pic>
      <p:pic>
        <p:nvPicPr>
          <p:cNvPr id="7" name="Picture 6" descr="Genesis_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1639" y="228600"/>
            <a:ext cx="964650" cy="748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06800"/>
            <a:ext cx="8229600" cy="674555"/>
          </a:xfrm>
        </p:spPr>
        <p:txBody>
          <a:bodyPr>
            <a:noAutofit/>
          </a:bodyPr>
          <a:lstStyle>
            <a:lvl1pPr>
              <a:defRPr sz="2400" spc="-50">
                <a:latin typeface="Folio LT Ligh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C67F0EDA-2F84-2D45-A8EB-5CC006746305}" type="datetime4">
              <a:rPr lang="en-US"/>
              <a:pPr/>
              <a:t>March 23,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0F42A4EB-07A3-C34A-8827-5E3B73A47BB1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354761"/>
            <a:ext cx="8686800" cy="1590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69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or list of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62149" y="2159999"/>
            <a:ext cx="2340000" cy="216001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Item one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862149" y="2493896"/>
            <a:ext cx="2340000" cy="6063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aseline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Item one description 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862149" y="3277668"/>
            <a:ext cx="2340000" cy="216001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Item two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862149" y="3611565"/>
            <a:ext cx="2340000" cy="6063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aseline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Item two description 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862149" y="4396777"/>
            <a:ext cx="2340000" cy="216001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Item three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862149" y="4730674"/>
            <a:ext cx="2340000" cy="6063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aseline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Item three description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562392" y="2159999"/>
            <a:ext cx="2340000" cy="216001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Item four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562392" y="2493896"/>
            <a:ext cx="2340000" cy="6063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aseline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Item four description 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3562392" y="3277668"/>
            <a:ext cx="2340000" cy="216001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Item five</a:t>
            </a:r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562392" y="3611565"/>
            <a:ext cx="2340000" cy="6063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aseline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Item five description </a:t>
            </a: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3562392" y="4396777"/>
            <a:ext cx="2340000" cy="216001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Item six</a:t>
            </a:r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3562392" y="4730674"/>
            <a:ext cx="2340000" cy="6063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aseline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Item six description 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6262635" y="2159999"/>
            <a:ext cx="2340000" cy="216001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Item seven</a:t>
            </a: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6262635" y="2493896"/>
            <a:ext cx="2340000" cy="6063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aseline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Item seven description </a:t>
            </a:r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6262635" y="3277668"/>
            <a:ext cx="2340000" cy="216001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Item eight</a:t>
            </a:r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6262635" y="3611565"/>
            <a:ext cx="2340000" cy="6063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aseline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Item eight description </a:t>
            </a: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6262635" y="4396777"/>
            <a:ext cx="2340000" cy="216001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20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Item nine</a:t>
            </a:r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6262635" y="4730674"/>
            <a:ext cx="2340000" cy="60635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aseline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Item nine description 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28" hasCustomPrompt="1"/>
          </p:nvPr>
        </p:nvSpPr>
        <p:spPr>
          <a:xfrm>
            <a:off x="0" y="0"/>
            <a:ext cx="9144000" cy="1304104"/>
          </a:xfrm>
          <a:prstGeom prst="rect">
            <a:avLst/>
          </a:prstGeom>
        </p:spPr>
        <p:txBody>
          <a:bodyPr lIns="540000" tIns="648000" rIns="54000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baseline="0">
                <a:latin typeface="+mj-lt"/>
              </a:defRPr>
            </a:lvl1pPr>
          </a:lstStyle>
          <a:p>
            <a:pPr lvl="0"/>
            <a:r>
              <a:rPr lang="en-NZ" dirty="0"/>
              <a:t>Page heading lower case</a:t>
            </a:r>
          </a:p>
        </p:txBody>
      </p:sp>
      <p:sp>
        <p:nvSpPr>
          <p:cNvPr id="44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0" y="1224000"/>
            <a:ext cx="9144000" cy="328811"/>
          </a:xfrm>
          <a:prstGeom prst="rect">
            <a:avLst/>
          </a:prstGeom>
        </p:spPr>
        <p:txBody>
          <a:bodyPr lIns="864000" tIns="72000" rIns="540000" bIns="72000" numCol="1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subheading if required in lowercase and orange</a:t>
            </a:r>
          </a:p>
        </p:txBody>
      </p:sp>
      <p:cxnSp>
        <p:nvCxnSpPr>
          <p:cNvPr id="45" name="Straight Connector 44"/>
          <p:cNvCxnSpPr/>
          <p:nvPr userDrawn="1"/>
        </p:nvCxnSpPr>
        <p:spPr>
          <a:xfrm>
            <a:off x="576000" y="1422000"/>
            <a:ext cx="180000" cy="0"/>
          </a:xfrm>
          <a:prstGeom prst="line">
            <a:avLst/>
          </a:prstGeom>
          <a:ln w="25400" cap="rnd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448885" y="6409508"/>
            <a:ext cx="4273997" cy="448491"/>
          </a:xfrm>
          <a:prstGeom prst="rect">
            <a:avLst/>
          </a:prstGeom>
        </p:spPr>
        <p:txBody>
          <a:bodyPr lIns="0" tIns="0" rIns="0" bIns="288000" anchor="b" anchorCtr="0"/>
          <a:lstStyle>
            <a:lvl1pPr marL="0" indent="0">
              <a:buNone/>
              <a:defRPr sz="800" b="1" spc="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0916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0001"/>
            <a:ext cx="4876800" cy="1491840"/>
          </a:xfrm>
          <a:prstGeom prst="rect">
            <a:avLst/>
          </a:prstGeom>
        </p:spPr>
        <p:txBody>
          <a:bodyPr lIns="540000" tIns="0" rIns="540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Intro paragraph if required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58982"/>
            <a:ext cx="4876800" cy="2880858"/>
          </a:xfrm>
          <a:prstGeom prst="rect">
            <a:avLst/>
          </a:prstGeom>
        </p:spPr>
        <p:txBody>
          <a:bodyPr lIns="540000" tIns="72000" rIns="540000" bIns="72000"/>
          <a:lstStyle>
            <a:lvl1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Bullet point text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2" hasCustomPrompt="1"/>
          </p:nvPr>
        </p:nvSpPr>
        <p:spPr>
          <a:xfrm>
            <a:off x="5111750" y="1800000"/>
            <a:ext cx="3518444" cy="3555770"/>
          </a:xfrm>
          <a:prstGeom prst="rect">
            <a:avLst/>
          </a:prstGeom>
        </p:spPr>
        <p:txBody>
          <a:bodyPr lIns="0" tIns="0" rIns="540000" bIns="0"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NZ" dirty="0"/>
              <a:t>Insert image or graph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5111750" y="5442858"/>
            <a:ext cx="2064112" cy="478972"/>
          </a:xfrm>
          <a:prstGeom prst="rect">
            <a:avLst/>
          </a:prstGeom>
        </p:spPr>
        <p:txBody>
          <a:bodyPr lIns="0" tIns="720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Image caption if required</a:t>
            </a:r>
          </a:p>
        </p:txBody>
      </p:sp>
      <p:sp>
        <p:nvSpPr>
          <p:cNvPr id="10" name="Text Placeholder 42"/>
          <p:cNvSpPr>
            <a:spLocks noGrp="1"/>
          </p:cNvSpPr>
          <p:nvPr>
            <p:ph type="body" sz="quarter" idx="28" hasCustomPrompt="1"/>
          </p:nvPr>
        </p:nvSpPr>
        <p:spPr>
          <a:xfrm>
            <a:off x="0" y="0"/>
            <a:ext cx="9144000" cy="1304104"/>
          </a:xfrm>
          <a:prstGeom prst="rect">
            <a:avLst/>
          </a:prstGeom>
        </p:spPr>
        <p:txBody>
          <a:bodyPr lIns="540000" tIns="648000" rIns="54000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baseline="0"/>
            </a:lvl1pPr>
          </a:lstStyle>
          <a:p>
            <a:pPr lvl="0"/>
            <a:r>
              <a:rPr lang="en-NZ" dirty="0"/>
              <a:t>Page heading lower case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0" y="1224000"/>
            <a:ext cx="9144000" cy="328811"/>
          </a:xfrm>
          <a:prstGeom prst="rect">
            <a:avLst/>
          </a:prstGeom>
        </p:spPr>
        <p:txBody>
          <a:bodyPr lIns="864000" tIns="72000" rIns="540000" bIns="72000" numCol="1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subheading if required in lowercase and orange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76000" y="1422000"/>
            <a:ext cx="180000" cy="0"/>
          </a:xfrm>
          <a:prstGeom prst="line">
            <a:avLst/>
          </a:prstGeom>
          <a:ln w="25400" cap="rnd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448885" y="6409508"/>
            <a:ext cx="4273997" cy="448491"/>
          </a:xfrm>
          <a:prstGeom prst="rect">
            <a:avLst/>
          </a:prstGeom>
        </p:spPr>
        <p:txBody>
          <a:bodyPr lIns="0" tIns="0" rIns="0" bIns="288000" anchor="b" anchorCtr="0"/>
          <a:lstStyle>
            <a:lvl1pPr marL="0" indent="0">
              <a:buNone/>
              <a:defRPr sz="800" b="1" spc="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06344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0001"/>
            <a:ext cx="5442438" cy="1491840"/>
          </a:xfrm>
          <a:prstGeom prst="rect">
            <a:avLst/>
          </a:prstGeom>
        </p:spPr>
        <p:txBody>
          <a:bodyPr lIns="540000" tIns="0" rIns="540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Intro paragraph if required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58982"/>
            <a:ext cx="5442438" cy="2880858"/>
          </a:xfrm>
          <a:prstGeom prst="rect">
            <a:avLst/>
          </a:prstGeom>
        </p:spPr>
        <p:txBody>
          <a:bodyPr lIns="540000" tIns="72000" rIns="540000" bIns="72000"/>
          <a:lstStyle>
            <a:lvl1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Bullet point text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921620" y="1855176"/>
            <a:ext cx="0" cy="3121270"/>
          </a:xfrm>
          <a:prstGeom prst="line">
            <a:avLst/>
          </a:prstGeom>
          <a:ln w="254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921620" y="1800001"/>
            <a:ext cx="3222380" cy="3242262"/>
          </a:xfrm>
          <a:prstGeom prst="rect">
            <a:avLst/>
          </a:prstGeom>
        </p:spPr>
        <p:txBody>
          <a:bodyPr lIns="540000" tIns="0" rIns="540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2000" b="1" baseline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Pull out text, sentence or paragraph you want to </a:t>
            </a:r>
            <a:r>
              <a:rPr lang="en-US" dirty="0" err="1"/>
              <a:t>emphasise</a:t>
            </a:r>
            <a:r>
              <a:rPr lang="en-US" dirty="0"/>
              <a:t>.</a:t>
            </a:r>
          </a:p>
        </p:txBody>
      </p:sp>
      <p:sp>
        <p:nvSpPr>
          <p:cNvPr id="9" name="Text Placeholder 42"/>
          <p:cNvSpPr>
            <a:spLocks noGrp="1"/>
          </p:cNvSpPr>
          <p:nvPr>
            <p:ph type="body" sz="quarter" idx="28" hasCustomPrompt="1"/>
          </p:nvPr>
        </p:nvSpPr>
        <p:spPr>
          <a:xfrm>
            <a:off x="0" y="0"/>
            <a:ext cx="9144000" cy="1304104"/>
          </a:xfrm>
          <a:prstGeom prst="rect">
            <a:avLst/>
          </a:prstGeom>
        </p:spPr>
        <p:txBody>
          <a:bodyPr lIns="540000" tIns="648000" rIns="54000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baseline="0">
                <a:latin typeface="+mj-lt"/>
              </a:defRPr>
            </a:lvl1pPr>
          </a:lstStyle>
          <a:p>
            <a:pPr lvl="0"/>
            <a:r>
              <a:rPr lang="en-NZ" dirty="0"/>
              <a:t>Page heading lower case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0" y="1224000"/>
            <a:ext cx="9144000" cy="328811"/>
          </a:xfrm>
          <a:prstGeom prst="rect">
            <a:avLst/>
          </a:prstGeom>
        </p:spPr>
        <p:txBody>
          <a:bodyPr lIns="864000" tIns="72000" rIns="540000" bIns="72000" numCol="1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subheading if required in lowercase and orange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76000" y="1422000"/>
            <a:ext cx="180000" cy="0"/>
          </a:xfrm>
          <a:prstGeom prst="line">
            <a:avLst/>
          </a:prstGeom>
          <a:ln w="25400" cap="rnd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448885" y="6409508"/>
            <a:ext cx="4273997" cy="448491"/>
          </a:xfrm>
          <a:prstGeom prst="rect">
            <a:avLst/>
          </a:prstGeom>
        </p:spPr>
        <p:txBody>
          <a:bodyPr lIns="0" tIns="0" rIns="0" bIns="288000" anchor="b" anchorCtr="0"/>
          <a:lstStyle>
            <a:lvl1pPr marL="0" indent="0">
              <a:buNone/>
              <a:defRPr sz="800" b="1" spc="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0734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and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572186" y="3350875"/>
            <a:ext cx="1204663" cy="541856"/>
          </a:xfrm>
          <a:prstGeom prst="rect">
            <a:avLst/>
          </a:prstGeom>
        </p:spPr>
        <p:txBody>
          <a:bodyPr lIns="0" tIns="720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1" baseline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Item one heading</a:t>
            </a:r>
          </a:p>
        </p:txBody>
      </p:sp>
      <p:sp>
        <p:nvSpPr>
          <p:cNvPr id="5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572186" y="1980000"/>
            <a:ext cx="1204663" cy="1370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NZ" dirty="0"/>
              <a:t>Insert picture</a:t>
            </a:r>
          </a:p>
        </p:txBody>
      </p:sp>
      <p:sp>
        <p:nvSpPr>
          <p:cNvPr id="11" name="Picture Placeholder 1"/>
          <p:cNvSpPr>
            <a:spLocks noGrp="1"/>
          </p:cNvSpPr>
          <p:nvPr>
            <p:ph type="pic" sz="quarter" idx="14" hasCustomPrompt="1"/>
          </p:nvPr>
        </p:nvSpPr>
        <p:spPr>
          <a:xfrm>
            <a:off x="1940303" y="1980000"/>
            <a:ext cx="1204663" cy="1370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NZ" dirty="0"/>
              <a:t>Insert picture</a:t>
            </a:r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5" hasCustomPrompt="1"/>
          </p:nvPr>
        </p:nvSpPr>
        <p:spPr>
          <a:xfrm>
            <a:off x="3308420" y="1980000"/>
            <a:ext cx="1204663" cy="1370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NZ" dirty="0"/>
              <a:t>Insert picture</a:t>
            </a:r>
          </a:p>
        </p:txBody>
      </p:sp>
      <p:sp>
        <p:nvSpPr>
          <p:cNvPr id="13" name="Picture Placeholder 1"/>
          <p:cNvSpPr>
            <a:spLocks noGrp="1"/>
          </p:cNvSpPr>
          <p:nvPr>
            <p:ph type="pic" sz="quarter" idx="16" hasCustomPrompt="1"/>
          </p:nvPr>
        </p:nvSpPr>
        <p:spPr>
          <a:xfrm>
            <a:off x="4676537" y="1980000"/>
            <a:ext cx="1204663" cy="1370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NZ" dirty="0"/>
              <a:t>Insert picture</a:t>
            </a:r>
          </a:p>
        </p:txBody>
      </p:sp>
      <p:sp>
        <p:nvSpPr>
          <p:cNvPr id="14" name="Picture Placeholder 1"/>
          <p:cNvSpPr>
            <a:spLocks noGrp="1"/>
          </p:cNvSpPr>
          <p:nvPr>
            <p:ph type="pic" sz="quarter" idx="17" hasCustomPrompt="1"/>
          </p:nvPr>
        </p:nvSpPr>
        <p:spPr>
          <a:xfrm>
            <a:off x="6044654" y="1980000"/>
            <a:ext cx="1204663" cy="1370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NZ" dirty="0"/>
              <a:t>Insert picture</a:t>
            </a:r>
          </a:p>
        </p:txBody>
      </p:sp>
      <p:sp>
        <p:nvSpPr>
          <p:cNvPr id="15" name="Picture Placeholder 1"/>
          <p:cNvSpPr>
            <a:spLocks noGrp="1"/>
          </p:cNvSpPr>
          <p:nvPr>
            <p:ph type="pic" sz="quarter" idx="18" hasCustomPrompt="1"/>
          </p:nvPr>
        </p:nvSpPr>
        <p:spPr>
          <a:xfrm>
            <a:off x="7412769" y="1980000"/>
            <a:ext cx="1204663" cy="1370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NZ" dirty="0"/>
              <a:t>Insert picture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572186" y="3892732"/>
            <a:ext cx="1204663" cy="1698172"/>
          </a:xfrm>
          <a:prstGeom prst="rect">
            <a:avLst/>
          </a:prstGeom>
        </p:spPr>
        <p:txBody>
          <a:bodyPr lIns="0" tIns="720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baseline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Item one description if required</a:t>
            </a:r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940303" y="3350875"/>
            <a:ext cx="1204663" cy="541856"/>
          </a:xfrm>
          <a:prstGeom prst="rect">
            <a:avLst/>
          </a:prstGeom>
        </p:spPr>
        <p:txBody>
          <a:bodyPr lIns="0" tIns="720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1" baseline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Item two heading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940303" y="3892732"/>
            <a:ext cx="1204663" cy="1698172"/>
          </a:xfrm>
          <a:prstGeom prst="rect">
            <a:avLst/>
          </a:prstGeom>
        </p:spPr>
        <p:txBody>
          <a:bodyPr lIns="0" tIns="720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baseline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Item one description if required</a:t>
            </a:r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3308418" y="3350875"/>
            <a:ext cx="1204663" cy="541856"/>
          </a:xfrm>
          <a:prstGeom prst="rect">
            <a:avLst/>
          </a:prstGeom>
        </p:spPr>
        <p:txBody>
          <a:bodyPr lIns="0" tIns="720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1" baseline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Item three heading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3308418" y="3892732"/>
            <a:ext cx="1204663" cy="1698172"/>
          </a:xfrm>
          <a:prstGeom prst="rect">
            <a:avLst/>
          </a:prstGeom>
        </p:spPr>
        <p:txBody>
          <a:bodyPr lIns="0" tIns="720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baseline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Item one description if required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4685542" y="3350875"/>
            <a:ext cx="1204663" cy="541856"/>
          </a:xfrm>
          <a:prstGeom prst="rect">
            <a:avLst/>
          </a:prstGeom>
        </p:spPr>
        <p:txBody>
          <a:bodyPr lIns="0" tIns="720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1" baseline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Item four heading</a:t>
            </a:r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4685542" y="3892732"/>
            <a:ext cx="1204663" cy="1698172"/>
          </a:xfrm>
          <a:prstGeom prst="rect">
            <a:avLst/>
          </a:prstGeom>
        </p:spPr>
        <p:txBody>
          <a:bodyPr lIns="0" tIns="720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baseline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Item one description if required</a:t>
            </a: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6044654" y="3350875"/>
            <a:ext cx="1204663" cy="541856"/>
          </a:xfrm>
          <a:prstGeom prst="rect">
            <a:avLst/>
          </a:prstGeom>
        </p:spPr>
        <p:txBody>
          <a:bodyPr lIns="0" tIns="720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1" baseline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Item five heading</a:t>
            </a:r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6044654" y="3892732"/>
            <a:ext cx="1204663" cy="1698172"/>
          </a:xfrm>
          <a:prstGeom prst="rect">
            <a:avLst/>
          </a:prstGeom>
        </p:spPr>
        <p:txBody>
          <a:bodyPr lIns="0" tIns="720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baseline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Item one description if required</a:t>
            </a:r>
          </a:p>
        </p:txBody>
      </p:sp>
      <p:sp>
        <p:nvSpPr>
          <p:cNvPr id="29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7412769" y="3350875"/>
            <a:ext cx="1204663" cy="541856"/>
          </a:xfrm>
          <a:prstGeom prst="rect">
            <a:avLst/>
          </a:prstGeom>
        </p:spPr>
        <p:txBody>
          <a:bodyPr lIns="0" tIns="720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1" baseline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Item six heading</a:t>
            </a: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7412769" y="3892732"/>
            <a:ext cx="1204663" cy="1698171"/>
          </a:xfrm>
          <a:prstGeom prst="rect">
            <a:avLst/>
          </a:prstGeom>
        </p:spPr>
        <p:txBody>
          <a:bodyPr lIns="0" tIns="720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baseline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Item one description if required</a:t>
            </a:r>
          </a:p>
        </p:txBody>
      </p:sp>
      <p:sp>
        <p:nvSpPr>
          <p:cNvPr id="23" name="Text Placeholder 42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0"/>
            <a:ext cx="9144000" cy="1304104"/>
          </a:xfrm>
          <a:prstGeom prst="rect">
            <a:avLst/>
          </a:prstGeom>
        </p:spPr>
        <p:txBody>
          <a:bodyPr lIns="540000" tIns="648000" rIns="54000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baseline="0">
                <a:latin typeface="+mj-lt"/>
              </a:defRPr>
            </a:lvl1pPr>
          </a:lstStyle>
          <a:p>
            <a:pPr lvl="0"/>
            <a:r>
              <a:rPr lang="en-NZ" dirty="0"/>
              <a:t>Page heading lower case</a:t>
            </a:r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0" y="1224000"/>
            <a:ext cx="9144000" cy="328811"/>
          </a:xfrm>
          <a:prstGeom prst="rect">
            <a:avLst/>
          </a:prstGeom>
        </p:spPr>
        <p:txBody>
          <a:bodyPr lIns="864000" tIns="72000" rIns="540000" bIns="72000" numCol="1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subheading if required in lowercase and orange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576000" y="1422000"/>
            <a:ext cx="180000" cy="0"/>
          </a:xfrm>
          <a:prstGeom prst="line">
            <a:avLst/>
          </a:prstGeom>
          <a:ln w="25400" cap="rnd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2448885" y="6409508"/>
            <a:ext cx="4273997" cy="448491"/>
          </a:xfrm>
          <a:prstGeom prst="rect">
            <a:avLst/>
          </a:prstGeom>
        </p:spPr>
        <p:txBody>
          <a:bodyPr lIns="0" tIns="0" rIns="0" bIns="288000" anchor="b" anchorCtr="0"/>
          <a:lstStyle>
            <a:lvl1pPr marL="0" indent="0">
              <a:buNone/>
              <a:defRPr sz="800" b="1" spc="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19919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0" hasCustomPrompt="1"/>
          </p:nvPr>
        </p:nvSpPr>
        <p:spPr>
          <a:xfrm>
            <a:off x="539750" y="1980000"/>
            <a:ext cx="8072438" cy="35528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</a:lstStyle>
          <a:p>
            <a:r>
              <a:rPr lang="en-NZ" dirty="0"/>
              <a:t>Insert chart</a:t>
            </a:r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5495109"/>
            <a:ext cx="6618650" cy="312650"/>
          </a:xfrm>
          <a:prstGeom prst="rect">
            <a:avLst/>
          </a:prstGeom>
        </p:spPr>
        <p:txBody>
          <a:bodyPr lIns="0" tIns="720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1" baseline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Chart description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557213" y="5807759"/>
            <a:ext cx="6618650" cy="566915"/>
          </a:xfrm>
          <a:prstGeom prst="rect">
            <a:avLst/>
          </a:prstGeom>
        </p:spPr>
        <p:txBody>
          <a:bodyPr lIns="0" tIns="720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Extra description if required</a:t>
            </a:r>
          </a:p>
        </p:txBody>
      </p:sp>
      <p:sp>
        <p:nvSpPr>
          <p:cNvPr id="8" name="Text Placeholder 42"/>
          <p:cNvSpPr>
            <a:spLocks noGrp="1"/>
          </p:cNvSpPr>
          <p:nvPr>
            <p:ph type="body" sz="quarter" idx="28" hasCustomPrompt="1"/>
          </p:nvPr>
        </p:nvSpPr>
        <p:spPr>
          <a:xfrm>
            <a:off x="0" y="0"/>
            <a:ext cx="9144000" cy="1304104"/>
          </a:xfrm>
          <a:prstGeom prst="rect">
            <a:avLst/>
          </a:prstGeom>
        </p:spPr>
        <p:txBody>
          <a:bodyPr lIns="540000" tIns="648000" rIns="54000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baseline="0">
                <a:latin typeface="+mj-lt"/>
              </a:defRPr>
            </a:lvl1pPr>
          </a:lstStyle>
          <a:p>
            <a:pPr lvl="0"/>
            <a:r>
              <a:rPr lang="en-NZ" dirty="0"/>
              <a:t>Page heading lower case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0" y="1224000"/>
            <a:ext cx="9144000" cy="328811"/>
          </a:xfrm>
          <a:prstGeom prst="rect">
            <a:avLst/>
          </a:prstGeom>
        </p:spPr>
        <p:txBody>
          <a:bodyPr lIns="864000" tIns="72000" rIns="540000" bIns="72000" numCol="1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subheading if required in lowercase and orange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76000" y="1422000"/>
            <a:ext cx="180000" cy="0"/>
          </a:xfrm>
          <a:prstGeom prst="line">
            <a:avLst/>
          </a:prstGeom>
          <a:ln w="25400" cap="rnd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448885" y="6409508"/>
            <a:ext cx="4273997" cy="448491"/>
          </a:xfrm>
          <a:prstGeom prst="rect">
            <a:avLst/>
          </a:prstGeom>
        </p:spPr>
        <p:txBody>
          <a:bodyPr lIns="0" tIns="0" rIns="0" bIns="288000" anchor="b" anchorCtr="0"/>
          <a:lstStyle>
            <a:lvl1pPr marL="0" indent="0">
              <a:buNone/>
              <a:defRPr sz="800" b="1" spc="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5077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 hasCustomPrompt="1"/>
          </p:nvPr>
        </p:nvSpPr>
        <p:spPr>
          <a:xfrm>
            <a:off x="557213" y="2003425"/>
            <a:ext cx="8064500" cy="3422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NZ" sz="1600" dirty="0"/>
              <a:t>Insert table</a:t>
            </a:r>
            <a:endParaRPr lang="en-NZ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5495109"/>
            <a:ext cx="6618650" cy="312650"/>
          </a:xfrm>
          <a:prstGeom prst="rect">
            <a:avLst/>
          </a:prstGeom>
        </p:spPr>
        <p:txBody>
          <a:bodyPr lIns="0" tIns="720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 b="1" baseline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Table description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557213" y="5807759"/>
            <a:ext cx="6618650" cy="566915"/>
          </a:xfrm>
          <a:prstGeom prst="rect">
            <a:avLst/>
          </a:prstGeom>
        </p:spPr>
        <p:txBody>
          <a:bodyPr lIns="0" tIns="720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baseline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Extra description if required</a:t>
            </a:r>
          </a:p>
        </p:txBody>
      </p:sp>
      <p:sp>
        <p:nvSpPr>
          <p:cNvPr id="10" name="Text Placeholder 42"/>
          <p:cNvSpPr>
            <a:spLocks noGrp="1"/>
          </p:cNvSpPr>
          <p:nvPr>
            <p:ph type="body" sz="quarter" idx="28" hasCustomPrompt="1"/>
          </p:nvPr>
        </p:nvSpPr>
        <p:spPr>
          <a:xfrm>
            <a:off x="0" y="0"/>
            <a:ext cx="9144000" cy="1304104"/>
          </a:xfrm>
          <a:prstGeom prst="rect">
            <a:avLst/>
          </a:prstGeom>
        </p:spPr>
        <p:txBody>
          <a:bodyPr lIns="540000" tIns="648000" rIns="54000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baseline="0">
                <a:latin typeface="+mj-lt"/>
              </a:defRPr>
            </a:lvl1pPr>
          </a:lstStyle>
          <a:p>
            <a:pPr lvl="0"/>
            <a:r>
              <a:rPr lang="en-NZ" dirty="0"/>
              <a:t>Page heading lower case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0" y="1224000"/>
            <a:ext cx="9144000" cy="328811"/>
          </a:xfrm>
          <a:prstGeom prst="rect">
            <a:avLst/>
          </a:prstGeom>
        </p:spPr>
        <p:txBody>
          <a:bodyPr lIns="864000" tIns="72000" rIns="540000" bIns="72000" numCol="1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subheading if required in lowercase and orange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76000" y="1422000"/>
            <a:ext cx="180000" cy="0"/>
          </a:xfrm>
          <a:prstGeom prst="line">
            <a:avLst/>
          </a:prstGeom>
          <a:ln w="25400" cap="rnd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448885" y="6409508"/>
            <a:ext cx="4273997" cy="448491"/>
          </a:xfrm>
          <a:prstGeom prst="rect">
            <a:avLst/>
          </a:prstGeom>
        </p:spPr>
        <p:txBody>
          <a:bodyPr lIns="0" tIns="0" rIns="0" bIns="288000" anchor="b" anchorCtr="0"/>
          <a:lstStyle>
            <a:lvl1pPr marL="0" indent="0">
              <a:buNone/>
              <a:defRPr sz="800" b="1" spc="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4425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 and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0001"/>
            <a:ext cx="4876800" cy="1491840"/>
          </a:xfrm>
          <a:prstGeom prst="rect">
            <a:avLst/>
          </a:prstGeom>
        </p:spPr>
        <p:txBody>
          <a:bodyPr lIns="540000" tIns="0" rIns="540000" b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6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Intro paragraph if required</a:t>
            </a:r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58982"/>
            <a:ext cx="4876800" cy="2880858"/>
          </a:xfrm>
          <a:prstGeom prst="rect">
            <a:avLst/>
          </a:prstGeom>
        </p:spPr>
        <p:txBody>
          <a:bodyPr lIns="540000" tIns="72000" rIns="540000" bIns="72000"/>
          <a:lstStyle>
            <a:lvl1pPr marL="180000" indent="-180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Bullet point text</a:t>
            </a:r>
          </a:p>
        </p:txBody>
      </p:sp>
      <p:sp>
        <p:nvSpPr>
          <p:cNvPr id="5" name="Content Placeholder 24"/>
          <p:cNvSpPr>
            <a:spLocks noGrp="1"/>
          </p:cNvSpPr>
          <p:nvPr>
            <p:ph sz="quarter" idx="12" hasCustomPrompt="1"/>
          </p:nvPr>
        </p:nvSpPr>
        <p:spPr>
          <a:xfrm>
            <a:off x="5111750" y="1800000"/>
            <a:ext cx="3518444" cy="3555770"/>
          </a:xfrm>
          <a:prstGeom prst="rect">
            <a:avLst/>
          </a:prstGeom>
        </p:spPr>
        <p:txBody>
          <a:bodyPr lIns="0" tIns="0" rIns="540000" bIns="0"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NZ" dirty="0"/>
              <a:t>Insert image or graph</a:t>
            </a:r>
          </a:p>
        </p:txBody>
      </p:sp>
      <p:sp>
        <p:nvSpPr>
          <p:cNvPr id="9" name="Text Placeholder 42"/>
          <p:cNvSpPr>
            <a:spLocks noGrp="1"/>
          </p:cNvSpPr>
          <p:nvPr>
            <p:ph type="body" sz="quarter" idx="28" hasCustomPrompt="1"/>
          </p:nvPr>
        </p:nvSpPr>
        <p:spPr>
          <a:xfrm>
            <a:off x="0" y="0"/>
            <a:ext cx="9144000" cy="1304104"/>
          </a:xfrm>
          <a:prstGeom prst="rect">
            <a:avLst/>
          </a:prstGeom>
        </p:spPr>
        <p:txBody>
          <a:bodyPr lIns="540000" tIns="648000" rIns="54000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baseline="0">
                <a:latin typeface="+mj-lt"/>
              </a:defRPr>
            </a:lvl1pPr>
          </a:lstStyle>
          <a:p>
            <a:pPr lvl="0"/>
            <a:r>
              <a:rPr lang="en-NZ" dirty="0"/>
              <a:t>Page heading lower case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0" y="1224000"/>
            <a:ext cx="9144000" cy="328811"/>
          </a:xfrm>
          <a:prstGeom prst="rect">
            <a:avLst/>
          </a:prstGeom>
        </p:spPr>
        <p:txBody>
          <a:bodyPr lIns="864000" tIns="72000" rIns="540000" bIns="72000" numCol="1"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1200"/>
              </a:spcAft>
              <a:buFontTx/>
              <a:buNone/>
              <a:defRPr sz="1800" b="1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subheading if required in lowercase and orange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76000" y="1422000"/>
            <a:ext cx="180000" cy="0"/>
          </a:xfrm>
          <a:prstGeom prst="line">
            <a:avLst/>
          </a:prstGeom>
          <a:ln w="25400" cap="rnd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2448885" y="6409508"/>
            <a:ext cx="4273997" cy="448491"/>
          </a:xfrm>
          <a:prstGeom prst="rect">
            <a:avLst/>
          </a:prstGeom>
        </p:spPr>
        <p:txBody>
          <a:bodyPr lIns="0" tIns="0" rIns="0" bIns="288000" anchor="b" anchorCtr="0"/>
          <a:lstStyle>
            <a:lvl1pPr marL="0" indent="0">
              <a:buNone/>
              <a:defRPr sz="800" b="1" spc="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9424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844" y="4868091"/>
            <a:ext cx="1724298" cy="17242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558000" y="3456000"/>
            <a:ext cx="643783" cy="0"/>
          </a:xfrm>
          <a:prstGeom prst="line">
            <a:avLst/>
          </a:prstGeom>
          <a:ln w="50800" cap="rnd">
            <a:solidFill>
              <a:srgbClr val="F58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0" y="6318000"/>
            <a:ext cx="2875083" cy="540000"/>
          </a:xfrm>
          <a:prstGeom prst="rect">
            <a:avLst/>
          </a:prstGeom>
          <a:noFill/>
        </p:spPr>
        <p:txBody>
          <a:bodyPr wrap="square" lIns="540000" tIns="0" bIns="18000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800" kern="0" cap="all" spc="200" dirty="0">
                <a:solidFill>
                  <a:srgbClr val="F58025"/>
                </a:solidFill>
                <a:latin typeface="Circular Std Bold" panose="020B0804020101010102" pitchFamily="34" charset="0"/>
                <a:cs typeface="Circular Std Bold" panose="020B0804020101010102" pitchFamily="34" charset="0"/>
              </a:rPr>
              <a:t>GENESIS ENERGY LIMITED</a:t>
            </a:r>
          </a:p>
        </p:txBody>
      </p:sp>
    </p:spTree>
    <p:extLst>
      <p:ext uri="{BB962C8B-B14F-4D97-AF65-F5344CB8AC3E}">
        <p14:creationId xmlns:p14="http://schemas.microsoft.com/office/powerpoint/2010/main" val="227491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45" y="312934"/>
            <a:ext cx="893125" cy="893125"/>
          </a:xfrm>
          <a:prstGeom prst="rect">
            <a:avLst/>
          </a:prstGeom>
        </p:spPr>
      </p:pic>
      <p:sp>
        <p:nvSpPr>
          <p:cNvPr id="11" name="Text Placeholder 7"/>
          <p:cNvSpPr txBox="1">
            <a:spLocks/>
          </p:cNvSpPr>
          <p:nvPr userDrawn="1"/>
        </p:nvSpPr>
        <p:spPr>
          <a:xfrm>
            <a:off x="0" y="6252754"/>
            <a:ext cx="7315200" cy="605245"/>
          </a:xfrm>
          <a:prstGeom prst="rect">
            <a:avLst/>
          </a:prstGeom>
        </p:spPr>
        <p:txBody>
          <a:bodyPr lIns="540000" tIns="0" rIns="540000" bIns="288000"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800" b="1" kern="1200" cap="all" spc="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F396FA-3AA3-4CE2-95AD-22784E1CB17A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r>
              <a:rPr lang="en-US" dirty="0">
                <a:solidFill>
                  <a:schemeClr val="tx1"/>
                </a:solidFill>
              </a:rPr>
              <a:t>. </a:t>
            </a:r>
            <a:fld id="{1DD7E8DF-8CA6-4C02-8945-E03F8FDD2A6B}" type="datetime3">
              <a:rPr lang="en-US" smtClean="0">
                <a:solidFill>
                  <a:schemeClr val="tx1"/>
                </a:solidFill>
              </a:rPr>
              <a:pPr/>
              <a:t>23 March 2018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5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29" r:id="rId2"/>
    <p:sldLayoutId id="2147483843" r:id="rId3"/>
    <p:sldLayoutId id="2147483841" r:id="rId4"/>
    <p:sldLayoutId id="2147483838" r:id="rId5"/>
    <p:sldLayoutId id="2147483840" r:id="rId6"/>
    <p:sldLayoutId id="2147483844" r:id="rId7"/>
    <p:sldLayoutId id="214748384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 userDrawn="1"/>
        </p:nvGrpSpPr>
        <p:grpSpPr>
          <a:xfrm>
            <a:off x="0" y="5708941"/>
            <a:ext cx="9144000" cy="1157297"/>
            <a:chOff x="0" y="3976779"/>
            <a:chExt cx="9144000" cy="1157297"/>
          </a:xfrm>
        </p:grpSpPr>
        <p:sp>
          <p:nvSpPr>
            <p:cNvPr id="37" name="Freeform 22"/>
            <p:cNvSpPr>
              <a:spLocks/>
            </p:cNvSpPr>
            <p:nvPr userDrawn="1"/>
          </p:nvSpPr>
          <p:spPr bwMode="auto">
            <a:xfrm>
              <a:off x="0" y="4476178"/>
              <a:ext cx="4068236" cy="533718"/>
            </a:xfrm>
            <a:custGeom>
              <a:avLst/>
              <a:gdLst>
                <a:gd name="T0" fmla="*/ 986 w 1281"/>
                <a:gd name="T1" fmla="*/ 130 h 168"/>
                <a:gd name="T2" fmla="*/ 1 w 1281"/>
                <a:gd name="T3" fmla="*/ 114 h 168"/>
                <a:gd name="T4" fmla="*/ 0 w 1281"/>
                <a:gd name="T5" fmla="*/ 42 h 168"/>
                <a:gd name="T6" fmla="*/ 797 w 1281"/>
                <a:gd name="T7" fmla="*/ 49 h 168"/>
                <a:gd name="T8" fmla="*/ 1281 w 1281"/>
                <a:gd name="T9" fmla="*/ 88 h 168"/>
                <a:gd name="T10" fmla="*/ 986 w 1281"/>
                <a:gd name="T11" fmla="*/ 13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1" h="168">
                  <a:moveTo>
                    <a:pt x="986" y="130"/>
                  </a:moveTo>
                  <a:cubicBezTo>
                    <a:pt x="494" y="168"/>
                    <a:pt x="138" y="133"/>
                    <a:pt x="1" y="11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71" y="0"/>
                    <a:pt x="527" y="18"/>
                    <a:pt x="797" y="49"/>
                  </a:cubicBezTo>
                  <a:cubicBezTo>
                    <a:pt x="1005" y="82"/>
                    <a:pt x="1197" y="85"/>
                    <a:pt x="1281" y="88"/>
                  </a:cubicBezTo>
                  <a:lnTo>
                    <a:pt x="986" y="130"/>
                  </a:lnTo>
                  <a:close/>
                </a:path>
              </a:pathLst>
            </a:custGeom>
            <a:solidFill>
              <a:srgbClr val="D0C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dirty="0"/>
            </a:p>
          </p:txBody>
        </p:sp>
        <p:sp>
          <p:nvSpPr>
            <p:cNvPr id="38" name="Freeform 23"/>
            <p:cNvSpPr>
              <a:spLocks/>
            </p:cNvSpPr>
            <p:nvPr userDrawn="1"/>
          </p:nvSpPr>
          <p:spPr bwMode="auto">
            <a:xfrm>
              <a:off x="650810" y="4148332"/>
              <a:ext cx="871376" cy="174275"/>
            </a:xfrm>
            <a:custGeom>
              <a:avLst/>
              <a:gdLst>
                <a:gd name="T0" fmla="*/ 28 w 274"/>
                <a:gd name="T1" fmla="*/ 55 h 55"/>
                <a:gd name="T2" fmla="*/ 247 w 274"/>
                <a:gd name="T3" fmla="*/ 55 h 55"/>
                <a:gd name="T4" fmla="*/ 274 w 274"/>
                <a:gd name="T5" fmla="*/ 28 h 55"/>
                <a:gd name="T6" fmla="*/ 247 w 274"/>
                <a:gd name="T7" fmla="*/ 0 h 55"/>
                <a:gd name="T8" fmla="*/ 28 w 274"/>
                <a:gd name="T9" fmla="*/ 0 h 55"/>
                <a:gd name="T10" fmla="*/ 0 w 274"/>
                <a:gd name="T11" fmla="*/ 28 h 55"/>
                <a:gd name="T12" fmla="*/ 28 w 274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55">
                  <a:moveTo>
                    <a:pt x="28" y="55"/>
                  </a:moveTo>
                  <a:cubicBezTo>
                    <a:pt x="247" y="55"/>
                    <a:pt x="247" y="55"/>
                    <a:pt x="247" y="55"/>
                  </a:cubicBezTo>
                  <a:cubicBezTo>
                    <a:pt x="262" y="55"/>
                    <a:pt x="274" y="43"/>
                    <a:pt x="274" y="28"/>
                  </a:cubicBezTo>
                  <a:cubicBezTo>
                    <a:pt x="274" y="12"/>
                    <a:pt x="262" y="0"/>
                    <a:pt x="24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  <a:cubicBezTo>
                    <a:pt x="0" y="43"/>
                    <a:pt x="12" y="55"/>
                    <a:pt x="28" y="55"/>
                  </a:cubicBezTo>
                </a:path>
              </a:pathLst>
            </a:custGeom>
            <a:solidFill>
              <a:srgbClr val="DDD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dirty="0"/>
            </a:p>
          </p:txBody>
        </p:sp>
        <p:sp>
          <p:nvSpPr>
            <p:cNvPr id="39" name="Freeform 24"/>
            <p:cNvSpPr>
              <a:spLocks/>
            </p:cNvSpPr>
            <p:nvPr userDrawn="1"/>
          </p:nvSpPr>
          <p:spPr bwMode="auto">
            <a:xfrm>
              <a:off x="539164" y="3976779"/>
              <a:ext cx="631747" cy="171553"/>
            </a:xfrm>
            <a:custGeom>
              <a:avLst/>
              <a:gdLst>
                <a:gd name="T0" fmla="*/ 28 w 199"/>
                <a:gd name="T1" fmla="*/ 55 h 55"/>
                <a:gd name="T2" fmla="*/ 171 w 199"/>
                <a:gd name="T3" fmla="*/ 55 h 55"/>
                <a:gd name="T4" fmla="*/ 199 w 199"/>
                <a:gd name="T5" fmla="*/ 27 h 55"/>
                <a:gd name="T6" fmla="*/ 171 w 199"/>
                <a:gd name="T7" fmla="*/ 0 h 55"/>
                <a:gd name="T8" fmla="*/ 28 w 199"/>
                <a:gd name="T9" fmla="*/ 0 h 55"/>
                <a:gd name="T10" fmla="*/ 0 w 199"/>
                <a:gd name="T11" fmla="*/ 27 h 55"/>
                <a:gd name="T12" fmla="*/ 28 w 199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55">
                  <a:moveTo>
                    <a:pt x="28" y="55"/>
                  </a:moveTo>
                  <a:cubicBezTo>
                    <a:pt x="171" y="55"/>
                    <a:pt x="171" y="55"/>
                    <a:pt x="171" y="55"/>
                  </a:cubicBezTo>
                  <a:cubicBezTo>
                    <a:pt x="186" y="55"/>
                    <a:pt x="199" y="43"/>
                    <a:pt x="199" y="27"/>
                  </a:cubicBezTo>
                  <a:cubicBezTo>
                    <a:pt x="199" y="12"/>
                    <a:pt x="186" y="0"/>
                    <a:pt x="17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3"/>
                    <a:pt x="12" y="55"/>
                    <a:pt x="28" y="55"/>
                  </a:cubicBezTo>
                </a:path>
              </a:pathLst>
            </a:custGeom>
            <a:solidFill>
              <a:srgbClr val="D0C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dirty="0"/>
            </a:p>
          </p:txBody>
        </p:sp>
        <p:sp>
          <p:nvSpPr>
            <p:cNvPr id="40" name="Freeform 25"/>
            <p:cNvSpPr>
              <a:spLocks/>
            </p:cNvSpPr>
            <p:nvPr userDrawn="1"/>
          </p:nvSpPr>
          <p:spPr bwMode="auto">
            <a:xfrm>
              <a:off x="0" y="3976779"/>
              <a:ext cx="9144000" cy="1157297"/>
            </a:xfrm>
            <a:custGeom>
              <a:avLst/>
              <a:gdLst>
                <a:gd name="T0" fmla="*/ 2880 w 2880"/>
                <a:gd name="T1" fmla="*/ 366 h 366"/>
                <a:gd name="T2" fmla="*/ 0 w 2880"/>
                <a:gd name="T3" fmla="*/ 366 h 366"/>
                <a:gd name="T4" fmla="*/ 0 w 2880"/>
                <a:gd name="T5" fmla="*/ 266 h 366"/>
                <a:gd name="T6" fmla="*/ 1493 w 2880"/>
                <a:gd name="T7" fmla="*/ 196 h 366"/>
                <a:gd name="T8" fmla="*/ 2880 w 2880"/>
                <a:gd name="T9" fmla="*/ 189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366">
                  <a:moveTo>
                    <a:pt x="2880" y="366"/>
                  </a:moveTo>
                  <a:cubicBezTo>
                    <a:pt x="0" y="366"/>
                    <a:pt x="0" y="366"/>
                    <a:pt x="0" y="366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266" y="297"/>
                    <a:pt x="886" y="345"/>
                    <a:pt x="1493" y="196"/>
                  </a:cubicBezTo>
                  <a:cubicBezTo>
                    <a:pt x="2271" y="0"/>
                    <a:pt x="2870" y="189"/>
                    <a:pt x="2880" y="189"/>
                  </a:cubicBezTo>
                </a:path>
              </a:pathLst>
            </a:custGeom>
            <a:solidFill>
              <a:srgbClr val="DDDC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 dirty="0"/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45" y="5738949"/>
            <a:ext cx="893125" cy="893125"/>
          </a:xfrm>
          <a:prstGeom prst="rect">
            <a:avLst/>
          </a:prstGeom>
        </p:spPr>
      </p:pic>
      <p:sp>
        <p:nvSpPr>
          <p:cNvPr id="13" name="Text Placeholder 7"/>
          <p:cNvSpPr txBox="1">
            <a:spLocks/>
          </p:cNvSpPr>
          <p:nvPr userDrawn="1"/>
        </p:nvSpPr>
        <p:spPr>
          <a:xfrm>
            <a:off x="0" y="6252754"/>
            <a:ext cx="7315200" cy="605245"/>
          </a:xfrm>
          <a:prstGeom prst="rect">
            <a:avLst/>
          </a:prstGeom>
        </p:spPr>
        <p:txBody>
          <a:bodyPr lIns="540000" tIns="0" rIns="540000" bIns="288000"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800" b="1" kern="1200" cap="all" spc="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F396FA-3AA3-4CE2-95AD-22784E1CB17A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r>
              <a:rPr lang="en-US" dirty="0">
                <a:solidFill>
                  <a:schemeClr val="tx1"/>
                </a:solidFill>
              </a:rPr>
              <a:t>. </a:t>
            </a:r>
            <a:fld id="{1DD7E8DF-8CA6-4C02-8945-E03F8FDD2A6B}" type="datetime3">
              <a:rPr lang="en-US" smtClean="0">
                <a:solidFill>
                  <a:schemeClr val="tx1"/>
                </a:solidFill>
              </a:rPr>
              <a:pPr/>
              <a:t>23 March 2018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15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/>
          <p:cNvSpPr>
            <a:spLocks/>
          </p:cNvSpPr>
          <p:nvPr userDrawn="1"/>
        </p:nvSpPr>
        <p:spPr bwMode="auto">
          <a:xfrm>
            <a:off x="5670550" y="5889625"/>
            <a:ext cx="1995488" cy="965200"/>
          </a:xfrm>
          <a:custGeom>
            <a:avLst/>
            <a:gdLst>
              <a:gd name="T0" fmla="*/ 600 w 600"/>
              <a:gd name="T1" fmla="*/ 291 h 291"/>
              <a:gd name="T2" fmla="*/ 300 w 600"/>
              <a:gd name="T3" fmla="*/ 0 h 291"/>
              <a:gd name="T4" fmla="*/ 0 w 600"/>
              <a:gd name="T5" fmla="*/ 291 h 291"/>
              <a:gd name="T6" fmla="*/ 600 w 600"/>
              <a:gd name="T7" fmla="*/ 29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0" h="291">
                <a:moveTo>
                  <a:pt x="600" y="291"/>
                </a:moveTo>
                <a:cubicBezTo>
                  <a:pt x="595" y="129"/>
                  <a:pt x="463" y="0"/>
                  <a:pt x="300" y="0"/>
                </a:cubicBezTo>
                <a:cubicBezTo>
                  <a:pt x="137" y="0"/>
                  <a:pt x="5" y="129"/>
                  <a:pt x="0" y="291"/>
                </a:cubicBezTo>
                <a:lnTo>
                  <a:pt x="600" y="291"/>
                </a:lnTo>
                <a:close/>
              </a:path>
            </a:pathLst>
          </a:custGeom>
          <a:solidFill>
            <a:srgbClr val="D0CF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 dirty="0"/>
          </a:p>
        </p:txBody>
      </p:sp>
      <p:sp>
        <p:nvSpPr>
          <p:cNvPr id="18" name="Freeform 6"/>
          <p:cNvSpPr>
            <a:spLocks/>
          </p:cNvSpPr>
          <p:nvPr userDrawn="1"/>
        </p:nvSpPr>
        <p:spPr bwMode="auto">
          <a:xfrm>
            <a:off x="4854575" y="6224588"/>
            <a:ext cx="1308100" cy="630238"/>
          </a:xfrm>
          <a:custGeom>
            <a:avLst/>
            <a:gdLst>
              <a:gd name="T0" fmla="*/ 393 w 393"/>
              <a:gd name="T1" fmla="*/ 190 h 190"/>
              <a:gd name="T2" fmla="*/ 196 w 393"/>
              <a:gd name="T3" fmla="*/ 0 h 190"/>
              <a:gd name="T4" fmla="*/ 0 w 393"/>
              <a:gd name="T5" fmla="*/ 190 h 190"/>
              <a:gd name="T6" fmla="*/ 393 w 393"/>
              <a:gd name="T7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3" h="190">
                <a:moveTo>
                  <a:pt x="393" y="190"/>
                </a:moveTo>
                <a:cubicBezTo>
                  <a:pt x="389" y="84"/>
                  <a:pt x="303" y="0"/>
                  <a:pt x="196" y="0"/>
                </a:cubicBezTo>
                <a:cubicBezTo>
                  <a:pt x="90" y="0"/>
                  <a:pt x="4" y="84"/>
                  <a:pt x="0" y="190"/>
                </a:cubicBezTo>
                <a:lnTo>
                  <a:pt x="393" y="190"/>
                </a:lnTo>
                <a:close/>
              </a:path>
            </a:pathLst>
          </a:custGeom>
          <a:solidFill>
            <a:srgbClr val="AEA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 dirty="0"/>
          </a:p>
        </p:txBody>
      </p:sp>
      <p:sp>
        <p:nvSpPr>
          <p:cNvPr id="19" name="Freeform 7"/>
          <p:cNvSpPr>
            <a:spLocks/>
          </p:cNvSpPr>
          <p:nvPr userDrawn="1"/>
        </p:nvSpPr>
        <p:spPr bwMode="auto">
          <a:xfrm>
            <a:off x="6475413" y="5773738"/>
            <a:ext cx="2171700" cy="1084263"/>
          </a:xfrm>
          <a:custGeom>
            <a:avLst/>
            <a:gdLst>
              <a:gd name="T0" fmla="*/ 653 w 653"/>
              <a:gd name="T1" fmla="*/ 327 h 327"/>
              <a:gd name="T2" fmla="*/ 326 w 653"/>
              <a:gd name="T3" fmla="*/ 0 h 327"/>
              <a:gd name="T4" fmla="*/ 0 w 653"/>
              <a:gd name="T5" fmla="*/ 325 h 327"/>
              <a:gd name="T6" fmla="*/ 653 w 653"/>
              <a:gd name="T7" fmla="*/ 327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3" h="327">
                <a:moveTo>
                  <a:pt x="653" y="327"/>
                </a:moveTo>
                <a:cubicBezTo>
                  <a:pt x="326" y="0"/>
                  <a:pt x="326" y="0"/>
                  <a:pt x="326" y="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25"/>
                  <a:pt x="651" y="327"/>
                  <a:pt x="653" y="327"/>
                </a:cubicBezTo>
              </a:path>
            </a:pathLst>
          </a:custGeom>
          <a:solidFill>
            <a:srgbClr val="C4C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45" y="5738949"/>
            <a:ext cx="893125" cy="893125"/>
          </a:xfrm>
          <a:prstGeom prst="rect">
            <a:avLst/>
          </a:prstGeom>
        </p:spPr>
      </p:pic>
      <p:sp>
        <p:nvSpPr>
          <p:cNvPr id="20" name="Freeform 8"/>
          <p:cNvSpPr>
            <a:spLocks/>
          </p:cNvSpPr>
          <p:nvPr userDrawn="1"/>
        </p:nvSpPr>
        <p:spPr bwMode="auto">
          <a:xfrm>
            <a:off x="7262813" y="2690813"/>
            <a:ext cx="1298575" cy="261938"/>
          </a:xfrm>
          <a:custGeom>
            <a:avLst/>
            <a:gdLst>
              <a:gd name="T0" fmla="*/ 351 w 390"/>
              <a:gd name="T1" fmla="*/ 79 h 79"/>
              <a:gd name="T2" fmla="*/ 39 w 390"/>
              <a:gd name="T3" fmla="*/ 79 h 79"/>
              <a:gd name="T4" fmla="*/ 0 w 390"/>
              <a:gd name="T5" fmla="*/ 40 h 79"/>
              <a:gd name="T6" fmla="*/ 39 w 390"/>
              <a:gd name="T7" fmla="*/ 0 h 79"/>
              <a:gd name="T8" fmla="*/ 351 w 390"/>
              <a:gd name="T9" fmla="*/ 0 h 79"/>
              <a:gd name="T10" fmla="*/ 390 w 390"/>
              <a:gd name="T11" fmla="*/ 40 h 79"/>
              <a:gd name="T12" fmla="*/ 351 w 390"/>
              <a:gd name="T13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0" h="79">
                <a:moveTo>
                  <a:pt x="351" y="79"/>
                </a:moveTo>
                <a:cubicBezTo>
                  <a:pt x="39" y="79"/>
                  <a:pt x="39" y="79"/>
                  <a:pt x="39" y="79"/>
                </a:cubicBezTo>
                <a:cubicBezTo>
                  <a:pt x="18" y="79"/>
                  <a:pt x="0" y="61"/>
                  <a:pt x="0" y="40"/>
                </a:cubicBezTo>
                <a:cubicBezTo>
                  <a:pt x="0" y="18"/>
                  <a:pt x="18" y="0"/>
                  <a:pt x="39" y="0"/>
                </a:cubicBezTo>
                <a:cubicBezTo>
                  <a:pt x="351" y="0"/>
                  <a:pt x="351" y="0"/>
                  <a:pt x="351" y="0"/>
                </a:cubicBezTo>
                <a:cubicBezTo>
                  <a:pt x="372" y="0"/>
                  <a:pt x="390" y="18"/>
                  <a:pt x="390" y="40"/>
                </a:cubicBezTo>
                <a:cubicBezTo>
                  <a:pt x="390" y="61"/>
                  <a:pt x="372" y="79"/>
                  <a:pt x="351" y="79"/>
                </a:cubicBezTo>
              </a:path>
            </a:pathLst>
          </a:custGeom>
          <a:solidFill>
            <a:srgbClr val="D0CF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 dirty="0"/>
          </a:p>
        </p:txBody>
      </p:sp>
      <p:sp>
        <p:nvSpPr>
          <p:cNvPr id="21" name="Freeform 9"/>
          <p:cNvSpPr>
            <a:spLocks/>
          </p:cNvSpPr>
          <p:nvPr userDrawn="1"/>
        </p:nvSpPr>
        <p:spPr bwMode="auto">
          <a:xfrm>
            <a:off x="7705725" y="2432050"/>
            <a:ext cx="941388" cy="258763"/>
          </a:xfrm>
          <a:custGeom>
            <a:avLst/>
            <a:gdLst>
              <a:gd name="T0" fmla="*/ 244 w 283"/>
              <a:gd name="T1" fmla="*/ 78 h 78"/>
              <a:gd name="T2" fmla="*/ 40 w 283"/>
              <a:gd name="T3" fmla="*/ 78 h 78"/>
              <a:gd name="T4" fmla="*/ 0 w 283"/>
              <a:gd name="T5" fmla="*/ 39 h 78"/>
              <a:gd name="T6" fmla="*/ 40 w 283"/>
              <a:gd name="T7" fmla="*/ 0 h 78"/>
              <a:gd name="T8" fmla="*/ 244 w 283"/>
              <a:gd name="T9" fmla="*/ 0 h 78"/>
              <a:gd name="T10" fmla="*/ 283 w 283"/>
              <a:gd name="T11" fmla="*/ 39 h 78"/>
              <a:gd name="T12" fmla="*/ 244 w 283"/>
              <a:gd name="T1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3" h="78">
                <a:moveTo>
                  <a:pt x="244" y="78"/>
                </a:moveTo>
                <a:cubicBezTo>
                  <a:pt x="40" y="78"/>
                  <a:pt x="40" y="78"/>
                  <a:pt x="40" y="78"/>
                </a:cubicBezTo>
                <a:cubicBezTo>
                  <a:pt x="18" y="78"/>
                  <a:pt x="0" y="61"/>
                  <a:pt x="0" y="39"/>
                </a:cubicBezTo>
                <a:cubicBezTo>
                  <a:pt x="0" y="18"/>
                  <a:pt x="18" y="0"/>
                  <a:pt x="40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65" y="0"/>
                  <a:pt x="283" y="18"/>
                  <a:pt x="283" y="39"/>
                </a:cubicBezTo>
                <a:cubicBezTo>
                  <a:pt x="283" y="61"/>
                  <a:pt x="265" y="78"/>
                  <a:pt x="244" y="78"/>
                </a:cubicBezTo>
              </a:path>
            </a:pathLst>
          </a:custGeom>
          <a:solidFill>
            <a:srgbClr val="C4C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 dirty="0"/>
          </a:p>
        </p:txBody>
      </p:sp>
      <p:sp>
        <p:nvSpPr>
          <p:cNvPr id="9" name="Text Placeholder 7"/>
          <p:cNvSpPr txBox="1">
            <a:spLocks/>
          </p:cNvSpPr>
          <p:nvPr userDrawn="1"/>
        </p:nvSpPr>
        <p:spPr>
          <a:xfrm>
            <a:off x="0" y="6252754"/>
            <a:ext cx="7315200" cy="605245"/>
          </a:xfrm>
          <a:prstGeom prst="rect">
            <a:avLst/>
          </a:prstGeom>
        </p:spPr>
        <p:txBody>
          <a:bodyPr lIns="540000" tIns="0" rIns="540000" bIns="288000"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800" b="1" kern="1200" cap="all" spc="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F396FA-3AA3-4CE2-95AD-22784E1CB17A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r>
              <a:rPr lang="en-US" dirty="0">
                <a:solidFill>
                  <a:schemeClr val="tx1"/>
                </a:solidFill>
              </a:rPr>
              <a:t>. </a:t>
            </a:r>
            <a:fld id="{1DD7E8DF-8CA6-4C02-8945-E03F8FDD2A6B}" type="datetime3">
              <a:rPr lang="en-US" smtClean="0">
                <a:solidFill>
                  <a:schemeClr val="tx1"/>
                </a:solidFill>
              </a:rPr>
              <a:pPr/>
              <a:t>23 March 2018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4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45" y="5738949"/>
            <a:ext cx="893125" cy="893125"/>
          </a:xfrm>
          <a:prstGeom prst="rect">
            <a:avLst/>
          </a:prstGeom>
        </p:spPr>
      </p:pic>
      <p:sp>
        <p:nvSpPr>
          <p:cNvPr id="9" name="Text Placeholder 7"/>
          <p:cNvSpPr txBox="1">
            <a:spLocks/>
          </p:cNvSpPr>
          <p:nvPr userDrawn="1"/>
        </p:nvSpPr>
        <p:spPr>
          <a:xfrm>
            <a:off x="0" y="6252754"/>
            <a:ext cx="7315200" cy="605245"/>
          </a:xfrm>
          <a:prstGeom prst="rect">
            <a:avLst/>
          </a:prstGeom>
        </p:spPr>
        <p:txBody>
          <a:bodyPr lIns="540000" tIns="0" rIns="540000" bIns="288000"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800" b="1" kern="1200" cap="all" spc="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F396FA-3AA3-4CE2-95AD-22784E1CB17A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. </a:t>
            </a:r>
            <a:fld id="{1DD7E8DF-8CA6-4C02-8945-E03F8FDD2A6B}" type="datetime3">
              <a:rPr lang="en-US" smtClean="0">
                <a:solidFill>
                  <a:schemeClr val="bg1"/>
                </a:solidFill>
              </a:rPr>
              <a:pPr/>
              <a:t>23 March 2018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4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71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/>
          <p:cNvSpPr>
            <a:spLocks/>
          </p:cNvSpPr>
          <p:nvPr userDrawn="1"/>
        </p:nvSpPr>
        <p:spPr bwMode="auto">
          <a:xfrm>
            <a:off x="5670550" y="5889625"/>
            <a:ext cx="1995488" cy="965200"/>
          </a:xfrm>
          <a:custGeom>
            <a:avLst/>
            <a:gdLst>
              <a:gd name="T0" fmla="*/ 600 w 600"/>
              <a:gd name="T1" fmla="*/ 291 h 291"/>
              <a:gd name="T2" fmla="*/ 300 w 600"/>
              <a:gd name="T3" fmla="*/ 0 h 291"/>
              <a:gd name="T4" fmla="*/ 0 w 600"/>
              <a:gd name="T5" fmla="*/ 291 h 291"/>
              <a:gd name="T6" fmla="*/ 600 w 600"/>
              <a:gd name="T7" fmla="*/ 29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0" h="291">
                <a:moveTo>
                  <a:pt x="600" y="291"/>
                </a:moveTo>
                <a:cubicBezTo>
                  <a:pt x="595" y="129"/>
                  <a:pt x="463" y="0"/>
                  <a:pt x="300" y="0"/>
                </a:cubicBezTo>
                <a:cubicBezTo>
                  <a:pt x="137" y="0"/>
                  <a:pt x="5" y="129"/>
                  <a:pt x="0" y="291"/>
                </a:cubicBezTo>
                <a:lnTo>
                  <a:pt x="600" y="291"/>
                </a:lnTo>
                <a:close/>
              </a:path>
            </a:pathLst>
          </a:custGeom>
          <a:solidFill>
            <a:srgbClr val="D0CF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 dirty="0"/>
          </a:p>
        </p:txBody>
      </p:sp>
      <p:sp>
        <p:nvSpPr>
          <p:cNvPr id="18" name="Freeform 6"/>
          <p:cNvSpPr>
            <a:spLocks/>
          </p:cNvSpPr>
          <p:nvPr userDrawn="1"/>
        </p:nvSpPr>
        <p:spPr bwMode="auto">
          <a:xfrm>
            <a:off x="4854575" y="6224588"/>
            <a:ext cx="1308100" cy="630238"/>
          </a:xfrm>
          <a:custGeom>
            <a:avLst/>
            <a:gdLst>
              <a:gd name="T0" fmla="*/ 393 w 393"/>
              <a:gd name="T1" fmla="*/ 190 h 190"/>
              <a:gd name="T2" fmla="*/ 196 w 393"/>
              <a:gd name="T3" fmla="*/ 0 h 190"/>
              <a:gd name="T4" fmla="*/ 0 w 393"/>
              <a:gd name="T5" fmla="*/ 190 h 190"/>
              <a:gd name="T6" fmla="*/ 393 w 393"/>
              <a:gd name="T7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3" h="190">
                <a:moveTo>
                  <a:pt x="393" y="190"/>
                </a:moveTo>
                <a:cubicBezTo>
                  <a:pt x="389" y="84"/>
                  <a:pt x="303" y="0"/>
                  <a:pt x="196" y="0"/>
                </a:cubicBezTo>
                <a:cubicBezTo>
                  <a:pt x="90" y="0"/>
                  <a:pt x="4" y="84"/>
                  <a:pt x="0" y="190"/>
                </a:cubicBezTo>
                <a:lnTo>
                  <a:pt x="393" y="190"/>
                </a:lnTo>
                <a:close/>
              </a:path>
            </a:pathLst>
          </a:custGeom>
          <a:solidFill>
            <a:srgbClr val="AEA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 dirty="0"/>
          </a:p>
        </p:txBody>
      </p:sp>
      <p:sp>
        <p:nvSpPr>
          <p:cNvPr id="19" name="Freeform 7"/>
          <p:cNvSpPr>
            <a:spLocks/>
          </p:cNvSpPr>
          <p:nvPr userDrawn="1"/>
        </p:nvSpPr>
        <p:spPr bwMode="auto">
          <a:xfrm>
            <a:off x="6475413" y="5773738"/>
            <a:ext cx="2171700" cy="1084263"/>
          </a:xfrm>
          <a:custGeom>
            <a:avLst/>
            <a:gdLst>
              <a:gd name="T0" fmla="*/ 653 w 653"/>
              <a:gd name="T1" fmla="*/ 327 h 327"/>
              <a:gd name="T2" fmla="*/ 326 w 653"/>
              <a:gd name="T3" fmla="*/ 0 h 327"/>
              <a:gd name="T4" fmla="*/ 0 w 653"/>
              <a:gd name="T5" fmla="*/ 325 h 327"/>
              <a:gd name="T6" fmla="*/ 653 w 653"/>
              <a:gd name="T7" fmla="*/ 327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3" h="327">
                <a:moveTo>
                  <a:pt x="653" y="327"/>
                </a:moveTo>
                <a:cubicBezTo>
                  <a:pt x="326" y="0"/>
                  <a:pt x="326" y="0"/>
                  <a:pt x="326" y="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25"/>
                  <a:pt x="651" y="327"/>
                  <a:pt x="653" y="327"/>
                </a:cubicBezTo>
              </a:path>
            </a:pathLst>
          </a:custGeom>
          <a:solidFill>
            <a:srgbClr val="C4C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45" y="5738949"/>
            <a:ext cx="893125" cy="893125"/>
          </a:xfrm>
          <a:prstGeom prst="rect">
            <a:avLst/>
          </a:prstGeom>
        </p:spPr>
      </p:pic>
      <p:sp>
        <p:nvSpPr>
          <p:cNvPr id="20" name="Freeform 8"/>
          <p:cNvSpPr>
            <a:spLocks/>
          </p:cNvSpPr>
          <p:nvPr userDrawn="1"/>
        </p:nvSpPr>
        <p:spPr bwMode="auto">
          <a:xfrm>
            <a:off x="7262813" y="2690813"/>
            <a:ext cx="1298575" cy="261938"/>
          </a:xfrm>
          <a:custGeom>
            <a:avLst/>
            <a:gdLst>
              <a:gd name="T0" fmla="*/ 351 w 390"/>
              <a:gd name="T1" fmla="*/ 79 h 79"/>
              <a:gd name="T2" fmla="*/ 39 w 390"/>
              <a:gd name="T3" fmla="*/ 79 h 79"/>
              <a:gd name="T4" fmla="*/ 0 w 390"/>
              <a:gd name="T5" fmla="*/ 40 h 79"/>
              <a:gd name="T6" fmla="*/ 39 w 390"/>
              <a:gd name="T7" fmla="*/ 0 h 79"/>
              <a:gd name="T8" fmla="*/ 351 w 390"/>
              <a:gd name="T9" fmla="*/ 0 h 79"/>
              <a:gd name="T10" fmla="*/ 390 w 390"/>
              <a:gd name="T11" fmla="*/ 40 h 79"/>
              <a:gd name="T12" fmla="*/ 351 w 390"/>
              <a:gd name="T13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0" h="79">
                <a:moveTo>
                  <a:pt x="351" y="79"/>
                </a:moveTo>
                <a:cubicBezTo>
                  <a:pt x="39" y="79"/>
                  <a:pt x="39" y="79"/>
                  <a:pt x="39" y="79"/>
                </a:cubicBezTo>
                <a:cubicBezTo>
                  <a:pt x="18" y="79"/>
                  <a:pt x="0" y="61"/>
                  <a:pt x="0" y="40"/>
                </a:cubicBezTo>
                <a:cubicBezTo>
                  <a:pt x="0" y="18"/>
                  <a:pt x="18" y="0"/>
                  <a:pt x="39" y="0"/>
                </a:cubicBezTo>
                <a:cubicBezTo>
                  <a:pt x="351" y="0"/>
                  <a:pt x="351" y="0"/>
                  <a:pt x="351" y="0"/>
                </a:cubicBezTo>
                <a:cubicBezTo>
                  <a:pt x="372" y="0"/>
                  <a:pt x="390" y="18"/>
                  <a:pt x="390" y="40"/>
                </a:cubicBezTo>
                <a:cubicBezTo>
                  <a:pt x="390" y="61"/>
                  <a:pt x="372" y="79"/>
                  <a:pt x="351" y="79"/>
                </a:cubicBezTo>
              </a:path>
            </a:pathLst>
          </a:custGeom>
          <a:solidFill>
            <a:srgbClr val="D0CF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 dirty="0"/>
          </a:p>
        </p:txBody>
      </p:sp>
      <p:sp>
        <p:nvSpPr>
          <p:cNvPr id="21" name="Freeform 9"/>
          <p:cNvSpPr>
            <a:spLocks/>
          </p:cNvSpPr>
          <p:nvPr userDrawn="1"/>
        </p:nvSpPr>
        <p:spPr bwMode="auto">
          <a:xfrm>
            <a:off x="7705725" y="2432050"/>
            <a:ext cx="941388" cy="258763"/>
          </a:xfrm>
          <a:custGeom>
            <a:avLst/>
            <a:gdLst>
              <a:gd name="T0" fmla="*/ 244 w 283"/>
              <a:gd name="T1" fmla="*/ 78 h 78"/>
              <a:gd name="T2" fmla="*/ 40 w 283"/>
              <a:gd name="T3" fmla="*/ 78 h 78"/>
              <a:gd name="T4" fmla="*/ 0 w 283"/>
              <a:gd name="T5" fmla="*/ 39 h 78"/>
              <a:gd name="T6" fmla="*/ 40 w 283"/>
              <a:gd name="T7" fmla="*/ 0 h 78"/>
              <a:gd name="T8" fmla="*/ 244 w 283"/>
              <a:gd name="T9" fmla="*/ 0 h 78"/>
              <a:gd name="T10" fmla="*/ 283 w 283"/>
              <a:gd name="T11" fmla="*/ 39 h 78"/>
              <a:gd name="T12" fmla="*/ 244 w 283"/>
              <a:gd name="T1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3" h="78">
                <a:moveTo>
                  <a:pt x="244" y="78"/>
                </a:moveTo>
                <a:cubicBezTo>
                  <a:pt x="40" y="78"/>
                  <a:pt x="40" y="78"/>
                  <a:pt x="40" y="78"/>
                </a:cubicBezTo>
                <a:cubicBezTo>
                  <a:pt x="18" y="78"/>
                  <a:pt x="0" y="61"/>
                  <a:pt x="0" y="39"/>
                </a:cubicBezTo>
                <a:cubicBezTo>
                  <a:pt x="0" y="18"/>
                  <a:pt x="18" y="0"/>
                  <a:pt x="40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65" y="0"/>
                  <a:pt x="283" y="18"/>
                  <a:pt x="283" y="39"/>
                </a:cubicBezTo>
                <a:cubicBezTo>
                  <a:pt x="283" y="61"/>
                  <a:pt x="265" y="78"/>
                  <a:pt x="244" y="78"/>
                </a:cubicBezTo>
              </a:path>
            </a:pathLst>
          </a:custGeom>
          <a:solidFill>
            <a:srgbClr val="C4C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 dirty="0"/>
          </a:p>
        </p:txBody>
      </p:sp>
      <p:sp>
        <p:nvSpPr>
          <p:cNvPr id="9" name="Text Placeholder 7"/>
          <p:cNvSpPr txBox="1">
            <a:spLocks/>
          </p:cNvSpPr>
          <p:nvPr userDrawn="1"/>
        </p:nvSpPr>
        <p:spPr>
          <a:xfrm>
            <a:off x="0" y="6252754"/>
            <a:ext cx="7315200" cy="605245"/>
          </a:xfrm>
          <a:prstGeom prst="rect">
            <a:avLst/>
          </a:prstGeom>
        </p:spPr>
        <p:txBody>
          <a:bodyPr lIns="540000" tIns="0" rIns="540000" bIns="288000"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800" b="1" kern="1200" cap="all" spc="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F396FA-3AA3-4CE2-95AD-22784E1CB17A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r>
              <a:rPr lang="en-US" dirty="0">
                <a:solidFill>
                  <a:schemeClr val="tx1"/>
                </a:solidFill>
              </a:rPr>
              <a:t>. </a:t>
            </a:r>
            <a:fld id="{1DD7E8DF-8CA6-4C02-8945-E03F8FDD2A6B}" type="datetime3">
              <a:rPr lang="en-US" smtClean="0">
                <a:solidFill>
                  <a:schemeClr val="tx1"/>
                </a:solidFill>
              </a:rPr>
              <a:pPr/>
              <a:t>23 March 2018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0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06059"/>
            <a:ext cx="8229600" cy="67455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49"/>
            <a:ext cx="1000979" cy="221373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Folio LT Light" pitchFamily="2" charset="0"/>
                <a:cs typeface="Arial"/>
              </a:defRPr>
            </a:lvl1pPr>
          </a:lstStyle>
          <a:p>
            <a:fld id="{3A32EC67-57B9-0F4B-9C87-3F2F2B624350}" type="datetime4">
              <a:rPr lang="en-US" smtClean="0"/>
              <a:pPr/>
              <a:t>March 23,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4105" y="6356351"/>
            <a:ext cx="2895600" cy="221372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Folio LT Light" pitchFamily="2" charset="0"/>
                <a:cs typeface="Arial"/>
              </a:defRPr>
            </a:lvl1pPr>
          </a:lstStyle>
          <a:p>
            <a:r>
              <a:rPr lang="en-US" dirty="0"/>
              <a:t>Name of document insert on master page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34265" y="6356350"/>
            <a:ext cx="518488" cy="221373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Folio LT Light" pitchFamily="2" charset="0"/>
                <a:cs typeface="Arial"/>
              </a:defRPr>
            </a:lvl1pPr>
          </a:lstStyle>
          <a:p>
            <a:fld id="{0F42A4EB-07A3-C34A-8827-5E3B73A47B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0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bg1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Folio LT Light" pitchFamily="2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Folio LT Light" pitchFamily="2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Folio LT Light" pitchFamily="2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Folio LT Light" pitchFamily="2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Folio LT Light" pitchFamily="2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b="1" dirty="0"/>
              <a:t>Duncan Jared – Fuel Portfolio Manager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9144000" cy="3425674"/>
          </a:xfrm>
        </p:spPr>
        <p:txBody>
          <a:bodyPr/>
          <a:lstStyle/>
          <a:p>
            <a:r>
              <a:rPr lang="en-NZ" sz="5400" dirty="0"/>
              <a:t>GIC Preliminary GTAC Assessment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NZ" dirty="0"/>
              <a:t>27</a:t>
            </a:r>
            <a:r>
              <a:rPr lang="en-NZ" baseline="30000" dirty="0"/>
              <a:t>th</a:t>
            </a:r>
            <a:r>
              <a:rPr lang="en-NZ" dirty="0"/>
              <a:t> March 2018</a:t>
            </a:r>
            <a:endParaRPr lang="en-N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72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" y="1574571"/>
            <a:ext cx="7818540" cy="3429372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3 Submission Points</a:t>
            </a:r>
          </a:p>
          <a:p>
            <a:r>
              <a:rPr lang="en-NZ" dirty="0"/>
              <a:t>Merits of HQ/DQ – First Gas Huntly Analysis</a:t>
            </a:r>
          </a:p>
          <a:p>
            <a:r>
              <a:rPr lang="en-NZ" dirty="0"/>
              <a:t>Question the merits of 2 * DNC for underrun/overrun charges</a:t>
            </a:r>
          </a:p>
          <a:p>
            <a:r>
              <a:rPr lang="en-NZ" dirty="0"/>
              <a:t>Contractual uncertainty remains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NZ" dirty="0"/>
              <a:t>Today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80721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" y="1574571"/>
            <a:ext cx="7868874" cy="3429372"/>
          </a:xfrm>
        </p:spPr>
        <p:txBody>
          <a:bodyPr/>
          <a:lstStyle/>
          <a:p>
            <a:r>
              <a:rPr lang="en-NZ" dirty="0"/>
              <a:t>Genesis presented to this group on 17 November 2017 on Huntly HQ/DQ</a:t>
            </a:r>
          </a:p>
          <a:p>
            <a:r>
              <a:rPr lang="en-NZ" dirty="0"/>
              <a:t>Summary was that a Huntly HQ/DQ ratio of 1.8 will meet 99% of gas use scenarios</a:t>
            </a:r>
          </a:p>
          <a:p>
            <a:r>
              <a:rPr lang="en-NZ" dirty="0"/>
              <a:t>First Gas investigated whether this was possible. </a:t>
            </a:r>
          </a:p>
          <a:p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NZ" dirty="0"/>
              <a:t>Huntly HQ/DQ Background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377" y="2994868"/>
            <a:ext cx="5334232" cy="305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268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489684"/>
            <a:ext cx="8313490" cy="1210574"/>
          </a:xfrm>
        </p:spPr>
        <p:txBody>
          <a:bodyPr/>
          <a:lstStyle/>
          <a:p>
            <a:r>
              <a:rPr lang="en-NZ" dirty="0"/>
              <a:t>First Gas conducted analysis on Huntly’s maximum gas use without causing pipeline issues.</a:t>
            </a:r>
          </a:p>
          <a:p>
            <a:r>
              <a:rPr lang="en-NZ" dirty="0"/>
              <a:t>Assumed a system “peak week”.  Lowest pipeline pressure as starting point.</a:t>
            </a:r>
          </a:p>
          <a:p>
            <a:r>
              <a:rPr lang="en-NZ" dirty="0"/>
              <a:t>The transmission system can supply Huntly with the following volume: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NZ" dirty="0"/>
              <a:t>Huntly HQ/DQ: First Gas Analysis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NZ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88565" y="2768392"/>
          <a:ext cx="7331976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994">
                  <a:extLst>
                    <a:ext uri="{9D8B030D-6E8A-4147-A177-3AD203B41FA5}">
                      <a16:colId xmlns:a16="http://schemas.microsoft.com/office/drawing/2014/main" val="2304265090"/>
                    </a:ext>
                  </a:extLst>
                </a:gridCol>
                <a:gridCol w="1832994">
                  <a:extLst>
                    <a:ext uri="{9D8B030D-6E8A-4147-A177-3AD203B41FA5}">
                      <a16:colId xmlns:a16="http://schemas.microsoft.com/office/drawing/2014/main" val="2951901603"/>
                    </a:ext>
                  </a:extLst>
                </a:gridCol>
                <a:gridCol w="1832994">
                  <a:extLst>
                    <a:ext uri="{9D8B030D-6E8A-4147-A177-3AD203B41FA5}">
                      <a16:colId xmlns:a16="http://schemas.microsoft.com/office/drawing/2014/main" val="1745676349"/>
                    </a:ext>
                  </a:extLst>
                </a:gridCol>
                <a:gridCol w="1832994">
                  <a:extLst>
                    <a:ext uri="{9D8B030D-6E8A-4147-A177-3AD203B41FA5}">
                      <a16:colId xmlns:a16="http://schemas.microsoft.com/office/drawing/2014/main" val="1280480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Timeframe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Maximum</a:t>
                      </a:r>
                      <a:r>
                        <a:rPr lang="en-NZ" baseline="0" dirty="0"/>
                        <a:t> </a:t>
                      </a:r>
                      <a:r>
                        <a:rPr lang="en-NZ" dirty="0"/>
                        <a:t>Huntly Gas (</a:t>
                      </a:r>
                      <a:r>
                        <a:rPr lang="en-NZ" dirty="0" err="1"/>
                        <a:t>scm</a:t>
                      </a:r>
                      <a:r>
                        <a:rPr lang="en-NZ" dirty="0"/>
                        <a:t>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Maximum</a:t>
                      </a:r>
                      <a:r>
                        <a:rPr lang="en-NZ" baseline="0" dirty="0"/>
                        <a:t> </a:t>
                      </a:r>
                      <a:r>
                        <a:rPr lang="en-NZ" dirty="0"/>
                        <a:t>Huntly Gas (TJ/hour)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Constraint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494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&lt;=</a:t>
                      </a:r>
                      <a:r>
                        <a:rPr lang="en-NZ" baseline="0" dirty="0"/>
                        <a:t> </a:t>
                      </a:r>
                      <a:r>
                        <a:rPr lang="en-NZ" dirty="0"/>
                        <a:t>4</a:t>
                      </a:r>
                      <a:r>
                        <a:rPr lang="en-NZ" baseline="0" dirty="0"/>
                        <a:t> Hours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9.8TJ per hour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Huntly Lateral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113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12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9.8 TJ</a:t>
                      </a:r>
                      <a:r>
                        <a:rPr lang="en-NZ" baseline="0" dirty="0"/>
                        <a:t> 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Huntly Lateral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567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24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7.7 TJ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err="1"/>
                        <a:t>Mokau</a:t>
                      </a:r>
                      <a:r>
                        <a:rPr lang="en-NZ" dirty="0"/>
                        <a:t> Compressor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358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5-7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37.5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5.3 TJ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Maui Pipeline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722044"/>
                  </a:ext>
                </a:extLst>
              </a:tr>
            </a:tbl>
          </a:graphicData>
        </a:graphic>
      </p:graphicFrame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36956" y="5503526"/>
            <a:ext cx="8060423" cy="1210574"/>
          </a:xfrm>
        </p:spPr>
        <p:txBody>
          <a:bodyPr/>
          <a:lstStyle/>
          <a:p>
            <a:r>
              <a:rPr lang="en-NZ" dirty="0"/>
              <a:t>Unit 5 and 2 </a:t>
            </a:r>
            <a:r>
              <a:rPr lang="en-NZ" dirty="0" err="1"/>
              <a:t>Rankines</a:t>
            </a:r>
            <a:r>
              <a:rPr lang="en-NZ" dirty="0"/>
              <a:t> running at 100% uses 7.9 TJ/hour</a:t>
            </a:r>
          </a:p>
        </p:txBody>
      </p:sp>
    </p:spTree>
    <p:extLst>
      <p:ext uri="{BB962C8B-B14F-4D97-AF65-F5344CB8AC3E}">
        <p14:creationId xmlns:p14="http://schemas.microsoft.com/office/powerpoint/2010/main" val="137133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NZ" dirty="0"/>
              <a:t>Huntly HQ/DQ: First Gas Analysis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5954" y="1594256"/>
            <a:ext cx="8060423" cy="1210574"/>
          </a:xfrm>
        </p:spPr>
        <p:txBody>
          <a:bodyPr/>
          <a:lstStyle/>
          <a:p>
            <a:r>
              <a:rPr lang="en-NZ" dirty="0"/>
              <a:t>So Huntly cannot possibly cause pipeline issues until 24 hours of peak use (i.e. Huntly HQ/DQ is a red herring).</a:t>
            </a:r>
          </a:p>
          <a:p>
            <a:r>
              <a:rPr lang="en-NZ" dirty="0"/>
              <a:t>In fact a lower HQ/DQ is more likely to be problematic with high gas use</a:t>
            </a:r>
          </a:p>
          <a:p>
            <a:r>
              <a:rPr lang="en-NZ" dirty="0"/>
              <a:t>The real issue is Huntly consuming high rates for 5-7 days</a:t>
            </a:r>
          </a:p>
          <a:p>
            <a:r>
              <a:rPr lang="en-NZ" dirty="0"/>
              <a:t>Genesis’ view is that 5-7 day view is conservative because Huntly has had 4 Rankine units running on gas + </a:t>
            </a:r>
            <a:r>
              <a:rPr lang="en-NZ" dirty="0" err="1"/>
              <a:t>Otahuhu</a:t>
            </a:r>
            <a:r>
              <a:rPr lang="en-NZ" dirty="0"/>
              <a:t> B + Southdown running on gas.</a:t>
            </a:r>
          </a:p>
        </p:txBody>
      </p:sp>
    </p:spTree>
    <p:extLst>
      <p:ext uri="{BB962C8B-B14F-4D97-AF65-F5344CB8AC3E}">
        <p14:creationId xmlns:p14="http://schemas.microsoft.com/office/powerpoint/2010/main" val="3673171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489684"/>
            <a:ext cx="7600426" cy="1210574"/>
          </a:xfrm>
        </p:spPr>
        <p:txBody>
          <a:bodyPr/>
          <a:lstStyle/>
          <a:p>
            <a:r>
              <a:rPr lang="en-NZ" dirty="0"/>
              <a:t>Genesis agrees that there is some benefit in having accurate gas nominations</a:t>
            </a:r>
          </a:p>
          <a:p>
            <a:pPr lvl="1"/>
            <a:r>
              <a:rPr lang="en-NZ" sz="1600" dirty="0" err="1"/>
              <a:t>E.g</a:t>
            </a:r>
            <a:r>
              <a:rPr lang="en-NZ" sz="1600" dirty="0"/>
              <a:t> forecasting demand on congested delivery points</a:t>
            </a:r>
          </a:p>
          <a:p>
            <a:pPr marL="457200" lvl="1" indent="0">
              <a:buNone/>
            </a:pPr>
            <a:endParaRPr lang="en-NZ" sz="1600" dirty="0"/>
          </a:p>
          <a:p>
            <a:r>
              <a:rPr lang="en-NZ" dirty="0"/>
              <a:t>But there has been no analysis provided by First Gas to show why DNC * 2 is required to incentivise accurate nominations</a:t>
            </a:r>
          </a:p>
          <a:p>
            <a:r>
              <a:rPr lang="en-NZ" dirty="0"/>
              <a:t>In particular why $0.20 /GJ or $0.60 /GJ (Running mismatch charges) are sufficient to incentivise good running mismatch practice but &gt;$4 /GJ is required to incentivise accurate daily nominations? </a:t>
            </a:r>
          </a:p>
          <a:p>
            <a:r>
              <a:rPr lang="en-NZ" dirty="0"/>
              <a:t>Saying that it is “lower than before” is not a sufficient answer</a:t>
            </a:r>
          </a:p>
          <a:p>
            <a:r>
              <a:rPr lang="en-NZ" dirty="0"/>
              <a:t>The “penalty” only needs to be high enough to incentivise shippers to nominate accurately and not be punitive.</a:t>
            </a:r>
          </a:p>
          <a:p>
            <a:r>
              <a:rPr lang="en-NZ" dirty="0"/>
              <a:t>Surely 10-20% would be sufficient?</a:t>
            </a: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NZ" dirty="0"/>
              <a:t>Daily Overrun/Underrun Charge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45275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489684"/>
            <a:ext cx="7600426" cy="1210574"/>
          </a:xfrm>
        </p:spPr>
        <p:txBody>
          <a:bodyPr/>
          <a:lstStyle/>
          <a:p>
            <a:r>
              <a:rPr lang="en-NZ" dirty="0"/>
              <a:t>We still have no certainty regarding contracts that will replace the arrangements put in place to transport gas from the Kupe field.</a:t>
            </a: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NZ" dirty="0"/>
              <a:t>Contractual Uncertainty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91720476"/>
      </p:ext>
    </p:extLst>
  </p:cSld>
  <p:clrMapOvr>
    <a:masterClrMapping/>
  </p:clrMapOvr>
</p:sld>
</file>

<file path=ppt/theme/theme1.xml><?xml version="1.0" encoding="utf-8"?>
<a:theme xmlns:a="http://schemas.openxmlformats.org/drawingml/2006/main" name="1_GENESIS">
  <a:themeElements>
    <a:clrScheme name="Genesis Colours">
      <a:dk1>
        <a:srgbClr val="464958"/>
      </a:dk1>
      <a:lt1>
        <a:sysClr val="window" lastClr="FFFFFF"/>
      </a:lt1>
      <a:dk2>
        <a:srgbClr val="F58025"/>
      </a:dk2>
      <a:lt2>
        <a:srgbClr val="757783"/>
      </a:lt2>
      <a:accent1>
        <a:srgbClr val="F26526"/>
      </a:accent1>
      <a:accent2>
        <a:srgbClr val="A3A4AC"/>
      </a:accent2>
      <a:accent3>
        <a:srgbClr val="FFCD00"/>
      </a:accent3>
      <a:accent4>
        <a:srgbClr val="C7C8CD"/>
      </a:accent4>
      <a:accent5>
        <a:srgbClr val="DADBDE"/>
      </a:accent5>
      <a:accent6>
        <a:srgbClr val="E4E4E6"/>
      </a:accent6>
      <a:hlink>
        <a:srgbClr val="F7F7F7"/>
      </a:hlink>
      <a:folHlink>
        <a:srgbClr val="F7F7F7"/>
      </a:folHlink>
    </a:clrScheme>
    <a:fontScheme name="Genesis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FF92398-6B79-4287-881E-14B61702DA54}" vid="{212C54FC-8E38-4523-8309-C745A599ED2A}"/>
    </a:ext>
  </a:extLst>
</a:theme>
</file>

<file path=ppt/theme/theme2.xml><?xml version="1.0" encoding="utf-8"?>
<a:theme xmlns:a="http://schemas.openxmlformats.org/drawingml/2006/main" name="2_GENESIS">
  <a:themeElements>
    <a:clrScheme name="Genesis1">
      <a:dk1>
        <a:srgbClr val="464958"/>
      </a:dk1>
      <a:lt1>
        <a:sysClr val="window" lastClr="FFFFFF"/>
      </a:lt1>
      <a:dk2>
        <a:srgbClr val="F58025"/>
      </a:dk2>
      <a:lt2>
        <a:srgbClr val="757783"/>
      </a:lt2>
      <a:accent1>
        <a:srgbClr val="F26526"/>
      </a:accent1>
      <a:accent2>
        <a:srgbClr val="A3A4AC"/>
      </a:accent2>
      <a:accent3>
        <a:srgbClr val="FFCD00"/>
      </a:accent3>
      <a:accent4>
        <a:srgbClr val="C7C8CD"/>
      </a:accent4>
      <a:accent5>
        <a:srgbClr val="DADBDE"/>
      </a:accent5>
      <a:accent6>
        <a:srgbClr val="E4E4E6"/>
      </a:accent6>
      <a:hlink>
        <a:srgbClr val="F7F7F7"/>
      </a:hlink>
      <a:folHlink>
        <a:srgbClr val="F7F7F7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FF92398-6B79-4287-881E-14B61702DA54}" vid="{4637EA0A-57B5-42B9-B8C9-FDD95CCDF1E1}"/>
    </a:ext>
  </a:extLst>
</a:theme>
</file>

<file path=ppt/theme/theme3.xml><?xml version="1.0" encoding="utf-8"?>
<a:theme xmlns:a="http://schemas.openxmlformats.org/drawingml/2006/main" name="3_GENESIS">
  <a:themeElements>
    <a:clrScheme name="Genesis1">
      <a:dk1>
        <a:srgbClr val="464958"/>
      </a:dk1>
      <a:lt1>
        <a:sysClr val="window" lastClr="FFFFFF"/>
      </a:lt1>
      <a:dk2>
        <a:srgbClr val="F58025"/>
      </a:dk2>
      <a:lt2>
        <a:srgbClr val="757783"/>
      </a:lt2>
      <a:accent1>
        <a:srgbClr val="F26526"/>
      </a:accent1>
      <a:accent2>
        <a:srgbClr val="A3A4AC"/>
      </a:accent2>
      <a:accent3>
        <a:srgbClr val="FFCD00"/>
      </a:accent3>
      <a:accent4>
        <a:srgbClr val="C7C8CD"/>
      </a:accent4>
      <a:accent5>
        <a:srgbClr val="DADBDE"/>
      </a:accent5>
      <a:accent6>
        <a:srgbClr val="E4E4E6"/>
      </a:accent6>
      <a:hlink>
        <a:srgbClr val="F7F7F7"/>
      </a:hlink>
      <a:folHlink>
        <a:srgbClr val="F7F7F7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FF92398-6B79-4287-881E-14B61702DA54}" vid="{5A1933B5-C3D8-461F-8C34-B06C0BD30FC6}"/>
    </a:ext>
  </a:extLst>
</a:theme>
</file>

<file path=ppt/theme/theme4.xml><?xml version="1.0" encoding="utf-8"?>
<a:theme xmlns:a="http://schemas.openxmlformats.org/drawingml/2006/main" name="4_GENESIS">
  <a:themeElements>
    <a:clrScheme name="Genesis1">
      <a:dk1>
        <a:srgbClr val="464958"/>
      </a:dk1>
      <a:lt1>
        <a:sysClr val="window" lastClr="FFFFFF"/>
      </a:lt1>
      <a:dk2>
        <a:srgbClr val="F58025"/>
      </a:dk2>
      <a:lt2>
        <a:srgbClr val="757783"/>
      </a:lt2>
      <a:accent1>
        <a:srgbClr val="F26526"/>
      </a:accent1>
      <a:accent2>
        <a:srgbClr val="A3A4AC"/>
      </a:accent2>
      <a:accent3>
        <a:srgbClr val="FFCD00"/>
      </a:accent3>
      <a:accent4>
        <a:srgbClr val="C7C8CD"/>
      </a:accent4>
      <a:accent5>
        <a:srgbClr val="DADBDE"/>
      </a:accent5>
      <a:accent6>
        <a:srgbClr val="E4E4E6"/>
      </a:accent6>
      <a:hlink>
        <a:srgbClr val="F7F7F7"/>
      </a:hlink>
      <a:folHlink>
        <a:srgbClr val="F7F7F7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FF92398-6B79-4287-881E-14B61702DA54}" vid="{FAB46C2C-21A2-4231-8C13-962EEA1C882F}"/>
    </a:ext>
  </a:extLst>
</a:theme>
</file>

<file path=ppt/theme/theme5.xml><?xml version="1.0" encoding="utf-8"?>
<a:theme xmlns:a="http://schemas.openxmlformats.org/drawingml/2006/main" name="5_GENESIS">
  <a:themeElements>
    <a:clrScheme name="Genesis1">
      <a:dk1>
        <a:srgbClr val="464958"/>
      </a:dk1>
      <a:lt1>
        <a:sysClr val="window" lastClr="FFFFFF"/>
      </a:lt1>
      <a:dk2>
        <a:srgbClr val="F58025"/>
      </a:dk2>
      <a:lt2>
        <a:srgbClr val="757783"/>
      </a:lt2>
      <a:accent1>
        <a:srgbClr val="F26526"/>
      </a:accent1>
      <a:accent2>
        <a:srgbClr val="A3A4AC"/>
      </a:accent2>
      <a:accent3>
        <a:srgbClr val="FFCD00"/>
      </a:accent3>
      <a:accent4>
        <a:srgbClr val="C7C8CD"/>
      </a:accent4>
      <a:accent5>
        <a:srgbClr val="DADBDE"/>
      </a:accent5>
      <a:accent6>
        <a:srgbClr val="E4E4E6"/>
      </a:accent6>
      <a:hlink>
        <a:srgbClr val="F7F7F7"/>
      </a:hlink>
      <a:folHlink>
        <a:srgbClr val="F7F7F7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FF92398-6B79-4287-881E-14B61702DA54}" vid="{5DBB5312-DBEB-4E58-B400-ACDCAE0D214F}"/>
    </a:ext>
  </a:extLst>
</a:theme>
</file>

<file path=ppt/theme/theme6.xml><?xml version="1.0" encoding="utf-8"?>
<a:theme xmlns:a="http://schemas.openxmlformats.org/drawingml/2006/main" name="6_GENESIS">
  <a:themeElements>
    <a:clrScheme name="Genesis1">
      <a:dk1>
        <a:srgbClr val="464958"/>
      </a:dk1>
      <a:lt1>
        <a:sysClr val="window" lastClr="FFFFFF"/>
      </a:lt1>
      <a:dk2>
        <a:srgbClr val="F58025"/>
      </a:dk2>
      <a:lt2>
        <a:srgbClr val="757783"/>
      </a:lt2>
      <a:accent1>
        <a:srgbClr val="F26526"/>
      </a:accent1>
      <a:accent2>
        <a:srgbClr val="A3A4AC"/>
      </a:accent2>
      <a:accent3>
        <a:srgbClr val="FFCD00"/>
      </a:accent3>
      <a:accent4>
        <a:srgbClr val="C7C8CD"/>
      </a:accent4>
      <a:accent5>
        <a:srgbClr val="DADBDE"/>
      </a:accent5>
      <a:accent6>
        <a:srgbClr val="E4E4E6"/>
      </a:accent6>
      <a:hlink>
        <a:srgbClr val="F7F7F7"/>
      </a:hlink>
      <a:folHlink>
        <a:srgbClr val="F7F7F7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7FF92398-6B79-4287-881E-14B61702DA54}" vid="{416E8E9B-C216-4055-AAB3-7B421AE44504}"/>
    </a:ext>
  </a:extLst>
</a:theme>
</file>

<file path=ppt/theme/theme7.xml><?xml version="1.0" encoding="utf-8"?>
<a:theme xmlns:a="http://schemas.openxmlformats.org/drawingml/2006/main" name="7_GENESIS">
  <a:themeElements>
    <a:clrScheme name="Genesis1">
      <a:dk1>
        <a:srgbClr val="464958"/>
      </a:dk1>
      <a:lt1>
        <a:sysClr val="window" lastClr="FFFFFF"/>
      </a:lt1>
      <a:dk2>
        <a:srgbClr val="F58025"/>
      </a:dk2>
      <a:lt2>
        <a:srgbClr val="757783"/>
      </a:lt2>
      <a:accent1>
        <a:srgbClr val="F26526"/>
      </a:accent1>
      <a:accent2>
        <a:srgbClr val="A3A4AC"/>
      </a:accent2>
      <a:accent3>
        <a:srgbClr val="FFCD00"/>
      </a:accent3>
      <a:accent4>
        <a:srgbClr val="C7C8CD"/>
      </a:accent4>
      <a:accent5>
        <a:srgbClr val="DADBDE"/>
      </a:accent5>
      <a:accent6>
        <a:srgbClr val="E4E4E6"/>
      </a:accent6>
      <a:hlink>
        <a:srgbClr val="F7F7F7"/>
      </a:hlink>
      <a:folHlink>
        <a:srgbClr val="F7F7F7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7E97E54-396B-4371-A9CA-475C4BA6E553}" vid="{B6BF8775-0274-4A80-A209-D61923B14EEA}"/>
    </a:ext>
  </a:extLst>
</a:theme>
</file>

<file path=ppt/theme/theme8.xml><?xml version="1.0" encoding="utf-8"?>
<a:theme xmlns:a="http://schemas.openxmlformats.org/drawingml/2006/main" name="Genesis Energy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16C08FAA25394C8A64AF223602A965" ma:contentTypeVersion="1" ma:contentTypeDescription="Create a new document." ma:contentTypeScope="" ma:versionID="f0697f3826e76bb028eeb27fe697219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2f5fcd5ba40015dfb894c6a0e6c892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695914-CCD2-462F-8883-503E29624B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9B0D2F6-A7F7-41C5-8C15-8241FB6B8B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4D1170-AABB-4DD8-93E0-6992265902A7}">
  <ds:schemaRefs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FY19%20LPG%20business%20plan%2020180108</Template>
  <TotalTime>12045</TotalTime>
  <Words>442</Words>
  <Application>Microsoft Office PowerPoint</Application>
  <PresentationFormat>On-screen Show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Arial</vt:lpstr>
      <vt:lpstr>Arial Bold</vt:lpstr>
      <vt:lpstr>Calibri</vt:lpstr>
      <vt:lpstr>Circular Std Black</vt:lpstr>
      <vt:lpstr>Circular Std Bold</vt:lpstr>
      <vt:lpstr>Folio LT Light</vt:lpstr>
      <vt:lpstr>1_GENESIS</vt:lpstr>
      <vt:lpstr>2_GENESIS</vt:lpstr>
      <vt:lpstr>3_GENESIS</vt:lpstr>
      <vt:lpstr>4_GENESIS</vt:lpstr>
      <vt:lpstr>5_GENESIS</vt:lpstr>
      <vt:lpstr>6_GENESIS</vt:lpstr>
      <vt:lpstr>7_GENESIS</vt:lpstr>
      <vt:lpstr>Genesis Energy Presentation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Lee</dc:creator>
  <cp:lastModifiedBy>Duncan Jared</cp:lastModifiedBy>
  <cp:revision>496</cp:revision>
  <cp:lastPrinted>2018-02-18T21:57:11Z</cp:lastPrinted>
  <dcterms:created xsi:type="dcterms:W3CDTF">2018-01-08T02:02:39Z</dcterms:created>
  <dcterms:modified xsi:type="dcterms:W3CDTF">2018-03-25T23:08:56Z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0x0101002216C08FAA25394C8A64AF223602A965</vt:lpwstr>
  </property>
</Properties>
</file>