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80" r:id="rId5"/>
    <p:sldId id="281" r:id="rId6"/>
    <p:sldId id="282" r:id="rId7"/>
    <p:sldId id="283" r:id="rId8"/>
    <p:sldId id="285" r:id="rId9"/>
    <p:sldId id="284" r:id="rId10"/>
    <p:sldId id="286" r:id="rId11"/>
    <p:sldId id="288" r:id="rId12"/>
    <p:sldId id="289" r:id="rId13"/>
    <p:sldId id="290" r:id="rId14"/>
    <p:sldId id="295" r:id="rId15"/>
    <p:sldId id="291" r:id="rId16"/>
    <p:sldId id="294" r:id="rId17"/>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80"/>
            <p14:sldId id="281"/>
            <p14:sldId id="282"/>
            <p14:sldId id="283"/>
            <p14:sldId id="285"/>
            <p14:sldId id="284"/>
            <p14:sldId id="286"/>
            <p14:sldId id="288"/>
            <p14:sldId id="289"/>
            <p14:sldId id="290"/>
            <p14:sldId id="295"/>
            <p14:sldId id="291"/>
            <p14:sldId id="294"/>
          </p14:sldIdLst>
        </p14:section>
      </p14:sectionLst>
    </p:ext>
    <p:ext uri="{EFAFB233-063F-42B5-8137-9DF3F51BA10A}">
      <p15:sldGuideLst xmlns:p15="http://schemas.microsoft.com/office/powerpoint/2012/main">
        <p15:guide id="1" orient="horz" pos="1157" userDrawn="1">
          <p15:clr>
            <a:srgbClr val="A4A3A4"/>
          </p15:clr>
        </p15:guide>
        <p15:guide id="2" pos="3368">
          <p15:clr>
            <a:srgbClr val="A4A3A4"/>
          </p15:clr>
        </p15:guide>
        <p15:guide id="3" orient="horz" pos="2382" userDrawn="1">
          <p15:clr>
            <a:srgbClr val="A4A3A4"/>
          </p15:clr>
        </p15:guide>
        <p15:guide id="4" pos="284" userDrawn="1">
          <p15:clr>
            <a:srgbClr val="A4A3A4"/>
          </p15:clr>
        </p15:guide>
        <p15:guide id="5" pos="42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erritsen" initials="BG" lastIdx="1" clrIdx="0">
    <p:extLst>
      <p:ext uri="{19B8F6BF-5375-455C-9EA6-DF929625EA0E}">
        <p15:presenceInfo xmlns:p15="http://schemas.microsoft.com/office/powerpoint/2012/main" userId="S-1-5-21-3195905674-3106722395-3951844808-1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7BD"/>
    <a:srgbClr val="FFFFFF"/>
    <a:srgbClr val="CCECFF"/>
    <a:srgbClr val="FFD400"/>
    <a:srgbClr val="524B48"/>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821A4-6B35-4A5B-A71B-0D4F8329DD79}" v="216" dt="2018-07-09T05:34:43.663"/>
    <p1510:client id="{B5988BD0-F0C2-477B-BF80-B4E35B283652}" v="76" dt="2018-07-09T02:13:01.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44" autoAdjust="0"/>
    <p:restoredTop sz="94623" autoAdjust="0"/>
  </p:normalViewPr>
  <p:slideViewPr>
    <p:cSldViewPr>
      <p:cViewPr varScale="1">
        <p:scale>
          <a:sx n="95" d="100"/>
          <a:sy n="95" d="100"/>
        </p:scale>
        <p:origin x="936" y="90"/>
      </p:cViewPr>
      <p:guideLst>
        <p:guide orient="horz" pos="1157"/>
        <p:guide pos="3368"/>
        <p:guide orient="horz" pos="2382"/>
        <p:guide pos="284"/>
        <p:guide pos="42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Gerritsen" userId="0c8623a6-75a5-4975-a020-5fc2a19a8e29" providerId="ADAL" clId="{B5988BD0-F0C2-477B-BF80-B4E35B283652}"/>
    <pc:docChg chg="addSld delSld modSld">
      <pc:chgData name="Ben Gerritsen" userId="0c8623a6-75a5-4975-a020-5fc2a19a8e29" providerId="ADAL" clId="{B5988BD0-F0C2-477B-BF80-B4E35B283652}" dt="2018-07-09T02:13:01.978" v="75" actId="20577"/>
      <pc:docMkLst>
        <pc:docMk/>
      </pc:docMkLst>
      <pc:sldChg chg="modSp">
        <pc:chgData name="Ben Gerritsen" userId="0c8623a6-75a5-4975-a020-5fc2a19a8e29" providerId="ADAL" clId="{B5988BD0-F0C2-477B-BF80-B4E35B283652}" dt="2018-07-09T01:46:41.681" v="36" actId="20577"/>
        <pc:sldMkLst>
          <pc:docMk/>
          <pc:sldMk cId="145125470" sldId="282"/>
        </pc:sldMkLst>
        <pc:spChg chg="mod">
          <ac:chgData name="Ben Gerritsen" userId="0c8623a6-75a5-4975-a020-5fc2a19a8e29" providerId="ADAL" clId="{B5988BD0-F0C2-477B-BF80-B4E35B283652}" dt="2018-07-09T01:46:41.681" v="36" actId="20577"/>
          <ac:spMkLst>
            <pc:docMk/>
            <pc:sldMk cId="145125470" sldId="282"/>
            <ac:spMk id="8" creationId="{11915B49-DC9C-40BD-A950-AB1E80E59DCC}"/>
          </ac:spMkLst>
        </pc:spChg>
      </pc:sldChg>
      <pc:sldChg chg="modSp">
        <pc:chgData name="Ben Gerritsen" userId="0c8623a6-75a5-4975-a020-5fc2a19a8e29" providerId="ADAL" clId="{B5988BD0-F0C2-477B-BF80-B4E35B283652}" dt="2018-07-09T02:13:01.978" v="75" actId="20577"/>
        <pc:sldMkLst>
          <pc:docMk/>
          <pc:sldMk cId="2592695003" sldId="294"/>
        </pc:sldMkLst>
        <pc:spChg chg="mod">
          <ac:chgData name="Ben Gerritsen" userId="0c8623a6-75a5-4975-a020-5fc2a19a8e29" providerId="ADAL" clId="{B5988BD0-F0C2-477B-BF80-B4E35B283652}" dt="2018-07-09T02:12:27.985" v="60" actId="20577"/>
          <ac:spMkLst>
            <pc:docMk/>
            <pc:sldMk cId="2592695003" sldId="294"/>
            <ac:spMk id="6" creationId="{FCCD2E13-96CD-4AC7-84E6-D7BA4CC66E2E}"/>
          </ac:spMkLst>
        </pc:spChg>
        <pc:spChg chg="mod">
          <ac:chgData name="Ben Gerritsen" userId="0c8623a6-75a5-4975-a020-5fc2a19a8e29" providerId="ADAL" clId="{B5988BD0-F0C2-477B-BF80-B4E35B283652}" dt="2018-07-09T02:13:01.978" v="75" actId="20577"/>
          <ac:spMkLst>
            <pc:docMk/>
            <pc:sldMk cId="2592695003" sldId="294"/>
            <ac:spMk id="7" creationId="{C50FACD9-6C72-4394-869C-9A5E67F9C8F6}"/>
          </ac:spMkLst>
        </pc:spChg>
        <pc:graphicFrameChg chg="mod">
          <ac:chgData name="Ben Gerritsen" userId="0c8623a6-75a5-4975-a020-5fc2a19a8e29" providerId="ADAL" clId="{B5988BD0-F0C2-477B-BF80-B4E35B283652}" dt="2018-07-09T02:12:02.121" v="47" actId="20577"/>
          <ac:graphicFrameMkLst>
            <pc:docMk/>
            <pc:sldMk cId="2592695003" sldId="294"/>
            <ac:graphicFrameMk id="4" creationId="{31AB5B58-ECC0-4BA9-8617-0ED84E7A9106}"/>
          </ac:graphicFrameMkLst>
        </pc:graphicFrameChg>
      </pc:sldChg>
      <pc:sldChg chg="modSp">
        <pc:chgData name="Ben Gerritsen" userId="0c8623a6-75a5-4975-a020-5fc2a19a8e29" providerId="ADAL" clId="{B5988BD0-F0C2-477B-BF80-B4E35B283652}" dt="2018-07-09T02:10:54.107" v="45" actId="20577"/>
        <pc:sldMkLst>
          <pc:docMk/>
          <pc:sldMk cId="3326786427" sldId="295"/>
        </pc:sldMkLst>
        <pc:spChg chg="mod">
          <ac:chgData name="Ben Gerritsen" userId="0c8623a6-75a5-4975-a020-5fc2a19a8e29" providerId="ADAL" clId="{B5988BD0-F0C2-477B-BF80-B4E35B283652}" dt="2018-07-09T02:10:42.789" v="42" actId="20577"/>
          <ac:spMkLst>
            <pc:docMk/>
            <pc:sldMk cId="3326786427" sldId="295"/>
            <ac:spMk id="6" creationId="{FCCD2E13-96CD-4AC7-84E6-D7BA4CC66E2E}"/>
          </ac:spMkLst>
        </pc:spChg>
        <pc:spChg chg="mod">
          <ac:chgData name="Ben Gerritsen" userId="0c8623a6-75a5-4975-a020-5fc2a19a8e29" providerId="ADAL" clId="{B5988BD0-F0C2-477B-BF80-B4E35B283652}" dt="2018-07-09T02:10:54.107" v="45" actId="20577"/>
          <ac:spMkLst>
            <pc:docMk/>
            <pc:sldMk cId="3326786427" sldId="295"/>
            <ac:spMk id="7" creationId="{C50FACD9-6C72-4394-869C-9A5E67F9C8F6}"/>
          </ac:spMkLst>
        </pc:spChg>
      </pc:sldChg>
      <pc:sldChg chg="add del">
        <pc:chgData name="Ben Gerritsen" userId="0c8623a6-75a5-4975-a020-5fc2a19a8e29" providerId="ADAL" clId="{B5988BD0-F0C2-477B-BF80-B4E35B283652}" dt="2018-07-09T01:59:21.690" v="38"/>
        <pc:sldMkLst>
          <pc:docMk/>
          <pc:sldMk cId="3952196958" sldId="296"/>
        </pc:sldMkLst>
      </pc:sldChg>
    </pc:docChg>
  </pc:docChgLst>
  <pc:docChgLst>
    <pc:chgData name="Angela Ogier" userId="44dd9095-1d95-4837-9c14-5c23c224bd78" providerId="ADAL" clId="{C9A821A4-6B35-4A5B-A71B-0D4F8329DD79}"/>
    <pc:docChg chg="undo custSel addSld delSld modSld modSection">
      <pc:chgData name="Angela Ogier" userId="44dd9095-1d95-4837-9c14-5c23c224bd78" providerId="ADAL" clId="{C9A821A4-6B35-4A5B-A71B-0D4F8329DD79}" dt="2018-07-09T05:34:43.663" v="215" actId="403"/>
      <pc:docMkLst>
        <pc:docMk/>
      </pc:docMkLst>
      <pc:sldChg chg="modSp">
        <pc:chgData name="Angela Ogier" userId="44dd9095-1d95-4837-9c14-5c23c224bd78" providerId="ADAL" clId="{C9A821A4-6B35-4A5B-A71B-0D4F8329DD79}" dt="2018-07-09T00:07:46.021" v="10" actId="20577"/>
        <pc:sldMkLst>
          <pc:docMk/>
          <pc:sldMk cId="2741632861" sldId="281"/>
        </pc:sldMkLst>
        <pc:graphicFrameChg chg="modGraphic">
          <ac:chgData name="Angela Ogier" userId="44dd9095-1d95-4837-9c14-5c23c224bd78" providerId="ADAL" clId="{C9A821A4-6B35-4A5B-A71B-0D4F8329DD79}" dt="2018-07-09T00:07:46.021" v="10" actId="20577"/>
          <ac:graphicFrameMkLst>
            <pc:docMk/>
            <pc:sldMk cId="2741632861" sldId="281"/>
            <ac:graphicFrameMk id="6" creationId="{0B6335C0-F574-470E-8581-219FF17985B9}"/>
          </ac:graphicFrameMkLst>
        </pc:graphicFrameChg>
      </pc:sldChg>
      <pc:sldChg chg="addSp delSp modSp">
        <pc:chgData name="Angela Ogier" userId="44dd9095-1d95-4837-9c14-5c23c224bd78" providerId="ADAL" clId="{C9A821A4-6B35-4A5B-A71B-0D4F8329DD79}" dt="2018-07-09T05:17:06.685" v="211" actId="20577"/>
        <pc:sldMkLst>
          <pc:docMk/>
          <pc:sldMk cId="2013174839" sldId="283"/>
        </pc:sldMkLst>
        <pc:spChg chg="add del">
          <ac:chgData name="Angela Ogier" userId="44dd9095-1d95-4837-9c14-5c23c224bd78" providerId="ADAL" clId="{C9A821A4-6B35-4A5B-A71B-0D4F8329DD79}" dt="2018-07-09T00:09:21.673" v="40" actId="478"/>
          <ac:spMkLst>
            <pc:docMk/>
            <pc:sldMk cId="2013174839" sldId="283"/>
            <ac:spMk id="5" creationId="{90A475F2-8A0E-42EB-B771-E15D361CD548}"/>
          </ac:spMkLst>
        </pc:spChg>
        <pc:graphicFrameChg chg="mod">
          <ac:chgData name="Angela Ogier" userId="44dd9095-1d95-4837-9c14-5c23c224bd78" providerId="ADAL" clId="{C9A821A4-6B35-4A5B-A71B-0D4F8329DD79}" dt="2018-07-09T05:17:06.685" v="211" actId="20577"/>
          <ac:graphicFrameMkLst>
            <pc:docMk/>
            <pc:sldMk cId="2013174839" sldId="283"/>
            <ac:graphicFrameMk id="4" creationId="{4FC9532A-D665-47E6-BD68-F7D6E2F9562A}"/>
          </ac:graphicFrameMkLst>
        </pc:graphicFrameChg>
      </pc:sldChg>
      <pc:sldChg chg="modSp">
        <pc:chgData name="Angela Ogier" userId="44dd9095-1d95-4837-9c14-5c23c224bd78" providerId="ADAL" clId="{C9A821A4-6B35-4A5B-A71B-0D4F8329DD79}" dt="2018-07-09T05:34:43.663" v="215" actId="403"/>
        <pc:sldMkLst>
          <pc:docMk/>
          <pc:sldMk cId="1343449373" sldId="284"/>
        </pc:sldMkLst>
        <pc:graphicFrameChg chg="mod modGraphic">
          <ac:chgData name="Angela Ogier" userId="44dd9095-1d95-4837-9c14-5c23c224bd78" providerId="ADAL" clId="{C9A821A4-6B35-4A5B-A71B-0D4F8329DD79}" dt="2018-07-09T05:34:43.663" v="215" actId="403"/>
          <ac:graphicFrameMkLst>
            <pc:docMk/>
            <pc:sldMk cId="1343449373" sldId="284"/>
            <ac:graphicFrameMk id="4" creationId="{382449C3-2B54-4BEF-9650-EE601677A877}"/>
          </ac:graphicFrameMkLst>
        </pc:graphicFrameChg>
      </pc:sldChg>
      <pc:sldChg chg="modSp">
        <pc:chgData name="Angela Ogier" userId="44dd9095-1d95-4837-9c14-5c23c224bd78" providerId="ADAL" clId="{C9A821A4-6B35-4A5B-A71B-0D4F8329DD79}" dt="2018-07-09T05:34:28.782" v="212" actId="403"/>
        <pc:sldMkLst>
          <pc:docMk/>
          <pc:sldMk cId="3269548626" sldId="285"/>
        </pc:sldMkLst>
        <pc:graphicFrameChg chg="modGraphic">
          <ac:chgData name="Angela Ogier" userId="44dd9095-1d95-4837-9c14-5c23c224bd78" providerId="ADAL" clId="{C9A821A4-6B35-4A5B-A71B-0D4F8329DD79}" dt="2018-07-09T05:34:28.782" v="212" actId="403"/>
          <ac:graphicFrameMkLst>
            <pc:docMk/>
            <pc:sldMk cId="3269548626" sldId="285"/>
            <ac:graphicFrameMk id="4" creationId="{382449C3-2B54-4BEF-9650-EE601677A877}"/>
          </ac:graphicFrameMkLst>
        </pc:graphicFrameChg>
      </pc:sldChg>
      <pc:sldChg chg="modSp">
        <pc:chgData name="Angela Ogier" userId="44dd9095-1d95-4837-9c14-5c23c224bd78" providerId="ADAL" clId="{C9A821A4-6B35-4A5B-A71B-0D4F8329DD79}" dt="2018-07-09T05:16:00.887" v="143" actId="14734"/>
        <pc:sldMkLst>
          <pc:docMk/>
          <pc:sldMk cId="1512160614" sldId="286"/>
        </pc:sldMkLst>
        <pc:graphicFrameChg chg="mod modGraphic">
          <ac:chgData name="Angela Ogier" userId="44dd9095-1d95-4837-9c14-5c23c224bd78" providerId="ADAL" clId="{C9A821A4-6B35-4A5B-A71B-0D4F8329DD79}" dt="2018-07-09T05:16:00.887" v="143" actId="14734"/>
          <ac:graphicFrameMkLst>
            <pc:docMk/>
            <pc:sldMk cId="1512160614" sldId="286"/>
            <ac:graphicFrameMk id="4" creationId="{382449C3-2B54-4BEF-9650-EE601677A877}"/>
          </ac:graphicFrameMkLst>
        </pc:graphicFrameChg>
      </pc:sldChg>
      <pc:sldChg chg="modSp del">
        <pc:chgData name="Angela Ogier" userId="44dd9095-1d95-4837-9c14-5c23c224bd78" providerId="ADAL" clId="{C9A821A4-6B35-4A5B-A71B-0D4F8329DD79}" dt="2018-07-09T00:11:25.573" v="110" actId="2696"/>
        <pc:sldMkLst>
          <pc:docMk/>
          <pc:sldMk cId="723747864" sldId="287"/>
        </pc:sldMkLst>
        <pc:graphicFrameChg chg="mod">
          <ac:chgData name="Angela Ogier" userId="44dd9095-1d95-4837-9c14-5c23c224bd78" providerId="ADAL" clId="{C9A821A4-6B35-4A5B-A71B-0D4F8329DD79}" dt="2018-07-09T00:11:05.032" v="109" actId="20577"/>
          <ac:graphicFrameMkLst>
            <pc:docMk/>
            <pc:sldMk cId="723747864" sldId="287"/>
            <ac:graphicFrameMk id="4" creationId="{F4486251-81C5-4520-BEE8-92F223649E9C}"/>
          </ac:graphicFrameMkLst>
        </pc:graphicFrameChg>
      </pc:sldChg>
      <pc:sldChg chg="modSp">
        <pc:chgData name="Angela Ogier" userId="44dd9095-1d95-4837-9c14-5c23c224bd78" providerId="ADAL" clId="{C9A821A4-6B35-4A5B-A71B-0D4F8329DD79}" dt="2018-07-09T00:15:11.440" v="142"/>
        <pc:sldMkLst>
          <pc:docMk/>
          <pc:sldMk cId="1820457658" sldId="291"/>
        </pc:sldMkLst>
        <pc:spChg chg="mod">
          <ac:chgData name="Angela Ogier" userId="44dd9095-1d95-4837-9c14-5c23c224bd78" providerId="ADAL" clId="{C9A821A4-6B35-4A5B-A71B-0D4F8329DD79}" dt="2018-07-09T00:11:56.299" v="114" actId="1036"/>
          <ac:spMkLst>
            <pc:docMk/>
            <pc:sldMk cId="1820457658" sldId="291"/>
            <ac:spMk id="6" creationId="{FCCD2E13-96CD-4AC7-84E6-D7BA4CC66E2E}"/>
          </ac:spMkLst>
        </pc:spChg>
        <pc:spChg chg="mod">
          <ac:chgData name="Angela Ogier" userId="44dd9095-1d95-4837-9c14-5c23c224bd78" providerId="ADAL" clId="{C9A821A4-6B35-4A5B-A71B-0D4F8329DD79}" dt="2018-07-09T00:11:56.299" v="114" actId="1036"/>
          <ac:spMkLst>
            <pc:docMk/>
            <pc:sldMk cId="1820457658" sldId="291"/>
            <ac:spMk id="7" creationId="{C50FACD9-6C72-4394-869C-9A5E67F9C8F6}"/>
          </ac:spMkLst>
        </pc:spChg>
        <pc:graphicFrameChg chg="mod">
          <ac:chgData name="Angela Ogier" userId="44dd9095-1d95-4837-9c14-5c23c224bd78" providerId="ADAL" clId="{C9A821A4-6B35-4A5B-A71B-0D4F8329DD79}" dt="2018-07-09T00:15:11.440" v="142"/>
          <ac:graphicFrameMkLst>
            <pc:docMk/>
            <pc:sldMk cId="1820457658" sldId="291"/>
            <ac:graphicFrameMk id="4" creationId="{31AB5B58-ECC0-4BA9-8617-0ED84E7A9106}"/>
          </ac:graphicFrameMkLst>
        </pc:graphicFrameChg>
      </pc:sldChg>
      <pc:sldChg chg="addSp delSp modSp del">
        <pc:chgData name="Angela Ogier" userId="44dd9095-1d95-4837-9c14-5c23c224bd78" providerId="ADAL" clId="{C9A821A4-6B35-4A5B-A71B-0D4F8329DD79}" dt="2018-07-09T00:13:57.342" v="133" actId="2696"/>
        <pc:sldMkLst>
          <pc:docMk/>
          <pc:sldMk cId="183389102" sldId="295"/>
        </pc:sldMkLst>
        <pc:spChg chg="mod topLvl">
          <ac:chgData name="Angela Ogier" userId="44dd9095-1d95-4837-9c14-5c23c224bd78" providerId="ADAL" clId="{C9A821A4-6B35-4A5B-A71B-0D4F8329DD79}" dt="2018-07-09T00:12:22.584" v="116" actId="165"/>
          <ac:spMkLst>
            <pc:docMk/>
            <pc:sldMk cId="183389102" sldId="295"/>
            <ac:spMk id="8" creationId="{9C30D463-734C-46A7-B37B-6C64093CF3AF}"/>
          </ac:spMkLst>
        </pc:spChg>
        <pc:spChg chg="mod topLvl">
          <ac:chgData name="Angela Ogier" userId="44dd9095-1d95-4837-9c14-5c23c224bd78" providerId="ADAL" clId="{C9A821A4-6B35-4A5B-A71B-0D4F8329DD79}" dt="2018-07-09T00:12:22.584" v="116" actId="165"/>
          <ac:spMkLst>
            <pc:docMk/>
            <pc:sldMk cId="183389102" sldId="295"/>
            <ac:spMk id="9" creationId="{69AC7EE2-DA90-4C19-B520-96B270B7BB28}"/>
          </ac:spMkLst>
        </pc:spChg>
        <pc:spChg chg="mod topLvl">
          <ac:chgData name="Angela Ogier" userId="44dd9095-1d95-4837-9c14-5c23c224bd78" providerId="ADAL" clId="{C9A821A4-6B35-4A5B-A71B-0D4F8329DD79}" dt="2018-07-09T00:12:22.584" v="116" actId="165"/>
          <ac:spMkLst>
            <pc:docMk/>
            <pc:sldMk cId="183389102" sldId="295"/>
            <ac:spMk id="10" creationId="{7F68F67C-59F3-46CA-A662-5C4E6883D443}"/>
          </ac:spMkLst>
        </pc:spChg>
        <pc:spChg chg="mod topLvl">
          <ac:chgData name="Angela Ogier" userId="44dd9095-1d95-4837-9c14-5c23c224bd78" providerId="ADAL" clId="{C9A821A4-6B35-4A5B-A71B-0D4F8329DD79}" dt="2018-07-09T00:12:22.584" v="116" actId="165"/>
          <ac:spMkLst>
            <pc:docMk/>
            <pc:sldMk cId="183389102" sldId="295"/>
            <ac:spMk id="11" creationId="{F67E2B18-4C9D-4311-810E-39AA37EE29AD}"/>
          </ac:spMkLst>
        </pc:spChg>
        <pc:spChg chg="mod topLvl">
          <ac:chgData name="Angela Ogier" userId="44dd9095-1d95-4837-9c14-5c23c224bd78" providerId="ADAL" clId="{C9A821A4-6B35-4A5B-A71B-0D4F8329DD79}" dt="2018-07-09T00:12:22.584" v="116" actId="165"/>
          <ac:spMkLst>
            <pc:docMk/>
            <pc:sldMk cId="183389102" sldId="295"/>
            <ac:spMk id="12" creationId="{386668AE-5137-4605-9D7E-76487DDD0EEA}"/>
          </ac:spMkLst>
        </pc:spChg>
        <pc:spChg chg="mod topLvl">
          <ac:chgData name="Angela Ogier" userId="44dd9095-1d95-4837-9c14-5c23c224bd78" providerId="ADAL" clId="{C9A821A4-6B35-4A5B-A71B-0D4F8329DD79}" dt="2018-07-09T00:12:22.584" v="116" actId="165"/>
          <ac:spMkLst>
            <pc:docMk/>
            <pc:sldMk cId="183389102" sldId="295"/>
            <ac:spMk id="13" creationId="{DC81F403-4F13-4F40-8376-1D1FBE27E68B}"/>
          </ac:spMkLst>
        </pc:spChg>
        <pc:spChg chg="mod topLvl">
          <ac:chgData name="Angela Ogier" userId="44dd9095-1d95-4837-9c14-5c23c224bd78" providerId="ADAL" clId="{C9A821A4-6B35-4A5B-A71B-0D4F8329DD79}" dt="2018-07-09T00:12:32.481" v="118" actId="14100"/>
          <ac:spMkLst>
            <pc:docMk/>
            <pc:sldMk cId="183389102" sldId="295"/>
            <ac:spMk id="14" creationId="{A2660F7C-48A1-47A5-8CCB-9587F0FF9838}"/>
          </ac:spMkLst>
        </pc:spChg>
        <pc:spChg chg="mod topLvl">
          <ac:chgData name="Angela Ogier" userId="44dd9095-1d95-4837-9c14-5c23c224bd78" providerId="ADAL" clId="{C9A821A4-6B35-4A5B-A71B-0D4F8329DD79}" dt="2018-07-09T00:12:22.584" v="116" actId="165"/>
          <ac:spMkLst>
            <pc:docMk/>
            <pc:sldMk cId="183389102" sldId="295"/>
            <ac:spMk id="15" creationId="{7E3F1AA2-D064-428F-AD70-9DD2E524D101}"/>
          </ac:spMkLst>
        </pc:spChg>
        <pc:spChg chg="add mod">
          <ac:chgData name="Angela Ogier" userId="44dd9095-1d95-4837-9c14-5c23c224bd78" providerId="ADAL" clId="{C9A821A4-6B35-4A5B-A71B-0D4F8329DD79}" dt="2018-07-09T00:13:47.522" v="132" actId="208"/>
          <ac:spMkLst>
            <pc:docMk/>
            <pc:sldMk cId="183389102" sldId="295"/>
            <ac:spMk id="16" creationId="{8A19FE1C-84F5-4D28-B524-46DE37BC1069}"/>
          </ac:spMkLst>
        </pc:spChg>
        <pc:spChg chg="add del mod">
          <ac:chgData name="Angela Ogier" userId="44dd9095-1d95-4837-9c14-5c23c224bd78" providerId="ADAL" clId="{C9A821A4-6B35-4A5B-A71B-0D4F8329DD79}" dt="2018-07-09T00:12:54.510" v="123" actId="11529"/>
          <ac:spMkLst>
            <pc:docMk/>
            <pc:sldMk cId="183389102" sldId="295"/>
            <ac:spMk id="17" creationId="{EA817825-8D8A-40C6-8019-CBE25FDD90AB}"/>
          </ac:spMkLst>
        </pc:spChg>
        <pc:grpChg chg="del mod">
          <ac:chgData name="Angela Ogier" userId="44dd9095-1d95-4837-9c14-5c23c224bd78" providerId="ADAL" clId="{C9A821A4-6B35-4A5B-A71B-0D4F8329DD79}" dt="2018-07-09T00:12:22.584" v="116" actId="165"/>
          <ac:grpSpMkLst>
            <pc:docMk/>
            <pc:sldMk cId="183389102" sldId="295"/>
            <ac:grpSpMk id="3" creationId="{0A8F3CCD-51AF-478D-849B-55336CD25D4C}"/>
          </ac:grpSpMkLst>
        </pc:grpChg>
        <pc:graphicFrameChg chg="del">
          <ac:chgData name="Angela Ogier" userId="44dd9095-1d95-4837-9c14-5c23c224bd78" providerId="ADAL" clId="{C9A821A4-6B35-4A5B-A71B-0D4F8329DD79}" dt="2018-07-09T00:12:15.951" v="115" actId="18245"/>
          <ac:graphicFrameMkLst>
            <pc:docMk/>
            <pc:sldMk cId="183389102" sldId="295"/>
            <ac:graphicFrameMk id="4" creationId="{31AB5B58-ECC0-4BA9-8617-0ED84E7A9106}"/>
          </ac:graphicFrameMkLst>
        </pc:graphicFrameChg>
      </pc:sldChg>
      <pc:sldChg chg="modSp add">
        <pc:chgData name="Angela Ogier" userId="44dd9095-1d95-4837-9c14-5c23c224bd78" providerId="ADAL" clId="{C9A821A4-6B35-4A5B-A71B-0D4F8329DD79}" dt="2018-07-09T00:14:39.891" v="141" actId="1036"/>
        <pc:sldMkLst>
          <pc:docMk/>
          <pc:sldMk cId="3326786427" sldId="295"/>
        </pc:sldMkLst>
        <pc:spChg chg="mod">
          <ac:chgData name="Angela Ogier" userId="44dd9095-1d95-4837-9c14-5c23c224bd78" providerId="ADAL" clId="{C9A821A4-6B35-4A5B-A71B-0D4F8329DD79}" dt="2018-07-09T00:14:39.891" v="141" actId="1036"/>
          <ac:spMkLst>
            <pc:docMk/>
            <pc:sldMk cId="3326786427" sldId="295"/>
            <ac:spMk id="7" creationId="{C50FACD9-6C72-4394-869C-9A5E67F9C8F6}"/>
          </ac:spMkLst>
        </pc:spChg>
        <pc:spChg chg="mod">
          <ac:chgData name="Angela Ogier" userId="44dd9095-1d95-4837-9c14-5c23c224bd78" providerId="ADAL" clId="{C9A821A4-6B35-4A5B-A71B-0D4F8329DD79}" dt="2018-07-09T00:14:17.639" v="138" actId="693"/>
          <ac:spMkLst>
            <pc:docMk/>
            <pc:sldMk cId="3326786427" sldId="295"/>
            <ac:spMk id="16" creationId="{8A19FE1C-84F5-4D28-B524-46DE37BC106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70222-4709-47B3-8441-B6344908BFE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NZ"/>
        </a:p>
      </dgm:t>
    </dgm:pt>
    <dgm:pt modelId="{7D17041F-442A-4795-9930-CC4585F12ED5}">
      <dgm:prSet phldrT="[Text]"/>
      <dgm:spPr>
        <a:solidFill>
          <a:srgbClr val="FFD400">
            <a:alpha val="50000"/>
          </a:srgbClr>
        </a:solidFill>
      </dgm:spPr>
      <dgm:t>
        <a:bodyPr/>
        <a:lstStyle/>
        <a:p>
          <a:r>
            <a:rPr lang="en-NZ" dirty="0">
              <a:latin typeface="Arial" panose="020B0604020202020204" pitchFamily="34" charset="0"/>
              <a:cs typeface="Arial" panose="020B0604020202020204" pitchFamily="34" charset="0"/>
            </a:rPr>
            <a:t>Completeness</a:t>
          </a:r>
        </a:p>
      </dgm:t>
    </dgm:pt>
    <dgm:pt modelId="{FD4416BF-D9D6-4CD0-9014-B9F4F18AC8DD}" type="parTrans" cxnId="{1273FEBF-9093-4B1E-9F55-167891C279CB}">
      <dgm:prSet/>
      <dgm:spPr/>
      <dgm:t>
        <a:bodyPr/>
        <a:lstStyle/>
        <a:p>
          <a:endParaRPr lang="en-NZ">
            <a:latin typeface="Arial" panose="020B0604020202020204" pitchFamily="34" charset="0"/>
            <a:cs typeface="Arial" panose="020B0604020202020204" pitchFamily="34" charset="0"/>
          </a:endParaRPr>
        </a:p>
      </dgm:t>
    </dgm:pt>
    <dgm:pt modelId="{42215907-1055-42FE-8FD7-8A5E11933A08}" type="sibTrans" cxnId="{1273FEBF-9093-4B1E-9F55-167891C279CB}">
      <dgm:prSet/>
      <dgm:spPr/>
      <dgm:t>
        <a:bodyPr/>
        <a:lstStyle/>
        <a:p>
          <a:endParaRPr lang="en-NZ">
            <a:latin typeface="Arial" panose="020B0604020202020204" pitchFamily="34" charset="0"/>
            <a:cs typeface="Arial" panose="020B0604020202020204" pitchFamily="34" charset="0"/>
          </a:endParaRPr>
        </a:p>
      </dgm:t>
    </dgm:pt>
    <dgm:pt modelId="{B1AFA233-DD55-4A34-8AF5-8F9B704F32D6}">
      <dgm:prSet phldrT="[Text]"/>
      <dgm:spPr>
        <a:solidFill>
          <a:srgbClr val="FFD400">
            <a:alpha val="50000"/>
          </a:srgbClr>
        </a:solidFill>
      </dgm:spPr>
      <dgm:t>
        <a:bodyPr/>
        <a:lstStyle/>
        <a:p>
          <a:r>
            <a:rPr lang="en-NZ" dirty="0">
              <a:latin typeface="Arial" panose="020B0604020202020204" pitchFamily="34" charset="0"/>
              <a:cs typeface="Arial" panose="020B0604020202020204" pitchFamily="34" charset="0"/>
            </a:rPr>
            <a:t>Should any of the proposed common and essential terms be removed?</a:t>
          </a:r>
        </a:p>
      </dgm:t>
    </dgm:pt>
    <dgm:pt modelId="{02844D4D-8656-4EA8-9F3C-E023E261ADED}" type="parTrans" cxnId="{B1194B66-ED69-456D-B60D-356EFB6B5CB2}">
      <dgm:prSet/>
      <dgm:spPr/>
      <dgm:t>
        <a:bodyPr/>
        <a:lstStyle/>
        <a:p>
          <a:endParaRPr lang="en-NZ">
            <a:latin typeface="Arial" panose="020B0604020202020204" pitchFamily="34" charset="0"/>
            <a:cs typeface="Arial" panose="020B0604020202020204" pitchFamily="34" charset="0"/>
          </a:endParaRPr>
        </a:p>
      </dgm:t>
    </dgm:pt>
    <dgm:pt modelId="{4DF8C20E-AA5F-4CB5-847A-7A41EE78FFD8}" type="sibTrans" cxnId="{B1194B66-ED69-456D-B60D-356EFB6B5CB2}">
      <dgm:prSet/>
      <dgm:spPr/>
      <dgm:t>
        <a:bodyPr/>
        <a:lstStyle/>
        <a:p>
          <a:endParaRPr lang="en-NZ">
            <a:latin typeface="Arial" panose="020B0604020202020204" pitchFamily="34" charset="0"/>
            <a:cs typeface="Arial" panose="020B0604020202020204" pitchFamily="34" charset="0"/>
          </a:endParaRPr>
        </a:p>
      </dgm:t>
    </dgm:pt>
    <dgm:pt modelId="{0565899B-12D8-40CA-8F2E-5DCD4B64CBCD}">
      <dgm:prSet phldrT="[Text]"/>
      <dgm:spPr>
        <a:solidFill>
          <a:srgbClr val="FFD400">
            <a:alpha val="50000"/>
          </a:srgbClr>
        </a:solidFill>
      </dgm:spPr>
      <dgm:t>
        <a:bodyPr/>
        <a:lstStyle/>
        <a:p>
          <a:r>
            <a:rPr lang="en-NZ" dirty="0">
              <a:latin typeface="Arial" panose="020B0604020202020204" pitchFamily="34" charset="0"/>
              <a:cs typeface="Arial" panose="020B0604020202020204" pitchFamily="34" charset="0"/>
            </a:rPr>
            <a:t>Are there other common and essential terms?</a:t>
          </a:r>
        </a:p>
      </dgm:t>
    </dgm:pt>
    <dgm:pt modelId="{DD2270EB-E1A2-4E52-A7BF-AE002AB691D2}" type="parTrans" cxnId="{604DBE56-247A-4ABA-8298-A399C101AA75}">
      <dgm:prSet/>
      <dgm:spPr/>
      <dgm:t>
        <a:bodyPr/>
        <a:lstStyle/>
        <a:p>
          <a:endParaRPr lang="en-NZ">
            <a:latin typeface="Arial" panose="020B0604020202020204" pitchFamily="34" charset="0"/>
            <a:cs typeface="Arial" panose="020B0604020202020204" pitchFamily="34" charset="0"/>
          </a:endParaRPr>
        </a:p>
      </dgm:t>
    </dgm:pt>
    <dgm:pt modelId="{9BDECC55-0DC8-4806-BD60-828A8349B64C}" type="sibTrans" cxnId="{604DBE56-247A-4ABA-8298-A399C101AA75}">
      <dgm:prSet/>
      <dgm:spPr/>
      <dgm:t>
        <a:bodyPr/>
        <a:lstStyle/>
        <a:p>
          <a:endParaRPr lang="en-NZ">
            <a:latin typeface="Arial" panose="020B0604020202020204" pitchFamily="34" charset="0"/>
            <a:cs typeface="Arial" panose="020B0604020202020204" pitchFamily="34" charset="0"/>
          </a:endParaRPr>
        </a:p>
      </dgm:t>
    </dgm:pt>
    <dgm:pt modelId="{BC0A0C96-F7F7-4233-BFA8-AB9F08F6E11C}">
      <dgm:prSet phldrT="[Text]"/>
      <dgm:spPr>
        <a:solidFill>
          <a:srgbClr val="CCECFF">
            <a:alpha val="50000"/>
          </a:srgbClr>
        </a:solidFill>
      </dgm:spPr>
      <dgm:t>
        <a:bodyPr/>
        <a:lstStyle/>
        <a:p>
          <a:r>
            <a:rPr lang="en-NZ" dirty="0">
              <a:latin typeface="Arial" panose="020B0604020202020204" pitchFamily="34" charset="0"/>
              <a:cs typeface="Arial" panose="020B0604020202020204" pitchFamily="34" charset="0"/>
            </a:rPr>
            <a:t>Scope</a:t>
          </a:r>
        </a:p>
      </dgm:t>
    </dgm:pt>
    <dgm:pt modelId="{23B70AB2-E177-4518-B46B-0E8E0889744D}" type="parTrans" cxnId="{AF2B1E85-75AD-43BD-ABBE-2D24E3377306}">
      <dgm:prSet/>
      <dgm:spPr/>
      <dgm:t>
        <a:bodyPr/>
        <a:lstStyle/>
        <a:p>
          <a:endParaRPr lang="en-NZ">
            <a:latin typeface="Arial" panose="020B0604020202020204" pitchFamily="34" charset="0"/>
            <a:cs typeface="Arial" panose="020B0604020202020204" pitchFamily="34" charset="0"/>
          </a:endParaRPr>
        </a:p>
      </dgm:t>
    </dgm:pt>
    <dgm:pt modelId="{7027F754-4CAC-4459-AF1A-D41A13854338}" type="sibTrans" cxnId="{AF2B1E85-75AD-43BD-ABBE-2D24E3377306}">
      <dgm:prSet/>
      <dgm:spPr/>
      <dgm:t>
        <a:bodyPr/>
        <a:lstStyle/>
        <a:p>
          <a:endParaRPr lang="en-NZ">
            <a:latin typeface="Arial" panose="020B0604020202020204" pitchFamily="34" charset="0"/>
            <a:cs typeface="Arial" panose="020B0604020202020204" pitchFamily="34" charset="0"/>
          </a:endParaRPr>
        </a:p>
      </dgm:t>
    </dgm:pt>
    <dgm:pt modelId="{0B7B8450-D0B6-4CD0-9DBA-87BE1BD67A06}">
      <dgm:prSet phldrT="[Text]"/>
      <dgm:spPr>
        <a:solidFill>
          <a:srgbClr val="CCECFF">
            <a:alpha val="50000"/>
          </a:srgbClr>
        </a:solidFill>
      </dgm:spPr>
      <dgm:t>
        <a:bodyPr/>
        <a:lstStyle/>
        <a:p>
          <a:r>
            <a:rPr lang="en-NZ" dirty="0">
              <a:latin typeface="Arial" panose="020B0604020202020204" pitchFamily="34" charset="0"/>
              <a:cs typeface="Arial" panose="020B0604020202020204" pitchFamily="34" charset="0"/>
            </a:rPr>
            <a:t>Identification of key common and essential terms</a:t>
          </a:r>
        </a:p>
      </dgm:t>
    </dgm:pt>
    <dgm:pt modelId="{82BBFC53-E718-48E3-8077-F211E4CB9178}" type="parTrans" cxnId="{EABF4BEE-86C5-439D-8F2C-0FD0CF9724C8}">
      <dgm:prSet/>
      <dgm:spPr/>
      <dgm:t>
        <a:bodyPr/>
        <a:lstStyle/>
        <a:p>
          <a:endParaRPr lang="en-NZ">
            <a:latin typeface="Arial" panose="020B0604020202020204" pitchFamily="34" charset="0"/>
            <a:cs typeface="Arial" panose="020B0604020202020204" pitchFamily="34" charset="0"/>
          </a:endParaRPr>
        </a:p>
      </dgm:t>
    </dgm:pt>
    <dgm:pt modelId="{9B507CE3-5FA9-4803-BC27-6431F344D21C}" type="sibTrans" cxnId="{EABF4BEE-86C5-439D-8F2C-0FD0CF9724C8}">
      <dgm:prSet/>
      <dgm:spPr/>
      <dgm:t>
        <a:bodyPr/>
        <a:lstStyle/>
        <a:p>
          <a:endParaRPr lang="en-NZ">
            <a:latin typeface="Arial" panose="020B0604020202020204" pitchFamily="34" charset="0"/>
            <a:cs typeface="Arial" panose="020B0604020202020204" pitchFamily="34" charset="0"/>
          </a:endParaRPr>
        </a:p>
      </dgm:t>
    </dgm:pt>
    <dgm:pt modelId="{4BD08D21-A52C-402B-BACA-A678791E210F}">
      <dgm:prSet phldrT="[Text]"/>
      <dgm:spPr/>
      <dgm:t>
        <a:bodyPr/>
        <a:lstStyle/>
        <a:p>
          <a:r>
            <a:rPr lang="en-NZ" dirty="0">
              <a:latin typeface="Arial" panose="020B0604020202020204" pitchFamily="34" charset="0"/>
              <a:cs typeface="Arial" panose="020B0604020202020204" pitchFamily="34" charset="0"/>
            </a:rPr>
            <a:t>Individual terms</a:t>
          </a:r>
        </a:p>
      </dgm:t>
    </dgm:pt>
    <dgm:pt modelId="{BE14AC1C-EC6C-4121-8BF1-1FAA1564E54E}" type="parTrans" cxnId="{C5A0BE33-B954-4C73-8D34-ECF692086EBA}">
      <dgm:prSet/>
      <dgm:spPr/>
      <dgm:t>
        <a:bodyPr/>
        <a:lstStyle/>
        <a:p>
          <a:endParaRPr lang="en-NZ">
            <a:latin typeface="Arial" panose="020B0604020202020204" pitchFamily="34" charset="0"/>
            <a:cs typeface="Arial" panose="020B0604020202020204" pitchFamily="34" charset="0"/>
          </a:endParaRPr>
        </a:p>
      </dgm:t>
    </dgm:pt>
    <dgm:pt modelId="{27AFDB7F-23B4-4192-9150-0CC9DC332DAB}" type="sibTrans" cxnId="{C5A0BE33-B954-4C73-8D34-ECF692086EBA}">
      <dgm:prSet/>
      <dgm:spPr/>
      <dgm:t>
        <a:bodyPr/>
        <a:lstStyle/>
        <a:p>
          <a:endParaRPr lang="en-NZ">
            <a:latin typeface="Arial" panose="020B0604020202020204" pitchFamily="34" charset="0"/>
            <a:cs typeface="Arial" panose="020B0604020202020204" pitchFamily="34" charset="0"/>
          </a:endParaRPr>
        </a:p>
      </dgm:t>
    </dgm:pt>
    <dgm:pt modelId="{1F509B2D-36BD-46AB-8058-2161DFE7D66E}">
      <dgm:prSet phldrT="[Text]"/>
      <dgm:spPr/>
      <dgm:t>
        <a:bodyPr/>
        <a:lstStyle/>
        <a:p>
          <a:r>
            <a:rPr lang="en-NZ" dirty="0">
              <a:latin typeface="Arial" panose="020B0604020202020204" pitchFamily="34" charset="0"/>
              <a:cs typeface="Arial" panose="020B0604020202020204" pitchFamily="34" charset="0"/>
            </a:rPr>
            <a:t>Are any proposed common </a:t>
          </a:r>
          <a:r>
            <a:rPr lang="en-NZ">
              <a:latin typeface="Arial" panose="020B0604020202020204" pitchFamily="34" charset="0"/>
              <a:cs typeface="Arial" panose="020B0604020202020204" pitchFamily="34" charset="0"/>
            </a:rPr>
            <a:t>and essential terms </a:t>
          </a:r>
          <a:r>
            <a:rPr lang="en-NZ" dirty="0">
              <a:latin typeface="Arial" panose="020B0604020202020204" pitchFamily="34" charset="0"/>
              <a:cs typeface="Arial" panose="020B0604020202020204" pitchFamily="34" charset="0"/>
            </a:rPr>
            <a:t>better treated as individual terms?</a:t>
          </a:r>
        </a:p>
      </dgm:t>
    </dgm:pt>
    <dgm:pt modelId="{DE08E28A-6598-4C92-A602-96DF0992EE4A}" type="parTrans" cxnId="{DEBC32EB-78B3-41F6-88E8-20D6138F5FC1}">
      <dgm:prSet/>
      <dgm:spPr/>
      <dgm:t>
        <a:bodyPr/>
        <a:lstStyle/>
        <a:p>
          <a:endParaRPr lang="en-NZ">
            <a:latin typeface="Arial" panose="020B0604020202020204" pitchFamily="34" charset="0"/>
            <a:cs typeface="Arial" panose="020B0604020202020204" pitchFamily="34" charset="0"/>
          </a:endParaRPr>
        </a:p>
      </dgm:t>
    </dgm:pt>
    <dgm:pt modelId="{78947B68-33E5-4691-A999-5FC3218A7621}" type="sibTrans" cxnId="{DEBC32EB-78B3-41F6-88E8-20D6138F5FC1}">
      <dgm:prSet/>
      <dgm:spPr/>
      <dgm:t>
        <a:bodyPr/>
        <a:lstStyle/>
        <a:p>
          <a:endParaRPr lang="en-NZ">
            <a:latin typeface="Arial" panose="020B0604020202020204" pitchFamily="34" charset="0"/>
            <a:cs typeface="Arial" panose="020B0604020202020204" pitchFamily="34" charset="0"/>
          </a:endParaRPr>
        </a:p>
      </dgm:t>
    </dgm:pt>
    <dgm:pt modelId="{BE1D563C-1E56-4B0E-90E3-4AACE0840519}">
      <dgm:prSet phldrT="[Text]"/>
      <dgm:spPr>
        <a:solidFill>
          <a:srgbClr val="CCECFF">
            <a:alpha val="50000"/>
          </a:srgbClr>
        </a:solidFill>
      </dgm:spPr>
      <dgm:t>
        <a:bodyPr/>
        <a:lstStyle/>
        <a:p>
          <a:r>
            <a:rPr lang="en-NZ" dirty="0">
              <a:latin typeface="Arial" panose="020B0604020202020204" pitchFamily="34" charset="0"/>
              <a:cs typeface="Arial" panose="020B0604020202020204" pitchFamily="34" charset="0"/>
            </a:rPr>
            <a:t>Is there any difference between receipt point and delivery point?</a:t>
          </a:r>
        </a:p>
      </dgm:t>
    </dgm:pt>
    <dgm:pt modelId="{3D3D8B82-F9BC-43E9-955F-04076A925186}" type="parTrans" cxnId="{C3E07223-38E1-4C06-ACAA-3E59658D43DA}">
      <dgm:prSet/>
      <dgm:spPr/>
      <dgm:t>
        <a:bodyPr/>
        <a:lstStyle/>
        <a:p>
          <a:endParaRPr lang="en-NZ"/>
        </a:p>
      </dgm:t>
    </dgm:pt>
    <dgm:pt modelId="{B6BF4634-4890-4F1F-9F33-AB07377E11AC}" type="sibTrans" cxnId="{C3E07223-38E1-4C06-ACAA-3E59658D43DA}">
      <dgm:prSet/>
      <dgm:spPr/>
      <dgm:t>
        <a:bodyPr/>
        <a:lstStyle/>
        <a:p>
          <a:endParaRPr lang="en-NZ"/>
        </a:p>
      </dgm:t>
    </dgm:pt>
    <dgm:pt modelId="{C51831D7-9B05-475F-ACE1-393916331C9A}" type="pres">
      <dgm:prSet presAssocID="{8E970222-4709-47B3-8441-B6344908BFE9}" presName="Name0" presStyleCnt="0">
        <dgm:presLayoutVars>
          <dgm:dir/>
          <dgm:resizeHandles val="exact"/>
        </dgm:presLayoutVars>
      </dgm:prSet>
      <dgm:spPr/>
    </dgm:pt>
    <dgm:pt modelId="{7510E23E-2043-44AD-A639-4649836803AE}" type="pres">
      <dgm:prSet presAssocID="{7D17041F-442A-4795-9930-CC4585F12ED5}" presName="Name5" presStyleLbl="vennNode1" presStyleIdx="0" presStyleCnt="3">
        <dgm:presLayoutVars>
          <dgm:bulletEnabled val="1"/>
        </dgm:presLayoutVars>
      </dgm:prSet>
      <dgm:spPr/>
    </dgm:pt>
    <dgm:pt modelId="{44810A35-E30C-49E4-B2A8-8D06C7EC73AF}" type="pres">
      <dgm:prSet presAssocID="{42215907-1055-42FE-8FD7-8A5E11933A08}" presName="space" presStyleCnt="0"/>
      <dgm:spPr/>
    </dgm:pt>
    <dgm:pt modelId="{B3243DE5-10AC-4353-B7A9-A131E28692FB}" type="pres">
      <dgm:prSet presAssocID="{BC0A0C96-F7F7-4233-BFA8-AB9F08F6E11C}" presName="Name5" presStyleLbl="vennNode1" presStyleIdx="1" presStyleCnt="3">
        <dgm:presLayoutVars>
          <dgm:bulletEnabled val="1"/>
        </dgm:presLayoutVars>
      </dgm:prSet>
      <dgm:spPr/>
    </dgm:pt>
    <dgm:pt modelId="{702EBFA9-B4AB-460C-9610-B503EC4B2758}" type="pres">
      <dgm:prSet presAssocID="{7027F754-4CAC-4459-AF1A-D41A13854338}" presName="space" presStyleCnt="0"/>
      <dgm:spPr/>
    </dgm:pt>
    <dgm:pt modelId="{E71DAF7F-4AE3-470E-97E2-EBDA3EBBA0E3}" type="pres">
      <dgm:prSet presAssocID="{4BD08D21-A52C-402B-BACA-A678791E210F}" presName="Name5" presStyleLbl="vennNode1" presStyleIdx="2" presStyleCnt="3">
        <dgm:presLayoutVars>
          <dgm:bulletEnabled val="1"/>
        </dgm:presLayoutVars>
      </dgm:prSet>
      <dgm:spPr/>
    </dgm:pt>
  </dgm:ptLst>
  <dgm:cxnLst>
    <dgm:cxn modelId="{80849607-4A70-4B04-BA70-BF1E36429FCC}" type="presOf" srcId="{BC0A0C96-F7F7-4233-BFA8-AB9F08F6E11C}" destId="{B3243DE5-10AC-4353-B7A9-A131E28692FB}" srcOrd="0" destOrd="0" presId="urn:microsoft.com/office/officeart/2005/8/layout/venn3"/>
    <dgm:cxn modelId="{C3E07223-38E1-4C06-ACAA-3E59658D43DA}" srcId="{BC0A0C96-F7F7-4233-BFA8-AB9F08F6E11C}" destId="{BE1D563C-1E56-4B0E-90E3-4AACE0840519}" srcOrd="1" destOrd="0" parTransId="{3D3D8B82-F9BC-43E9-955F-04076A925186}" sibTransId="{B6BF4634-4890-4F1F-9F33-AB07377E11AC}"/>
    <dgm:cxn modelId="{C5A0BE33-B954-4C73-8D34-ECF692086EBA}" srcId="{8E970222-4709-47B3-8441-B6344908BFE9}" destId="{4BD08D21-A52C-402B-BACA-A678791E210F}" srcOrd="2" destOrd="0" parTransId="{BE14AC1C-EC6C-4121-8BF1-1FAA1564E54E}" sibTransId="{27AFDB7F-23B4-4192-9150-0CC9DC332DAB}"/>
    <dgm:cxn modelId="{B1194B66-ED69-456D-B60D-356EFB6B5CB2}" srcId="{7D17041F-442A-4795-9930-CC4585F12ED5}" destId="{B1AFA233-DD55-4A34-8AF5-8F9B704F32D6}" srcOrd="0" destOrd="0" parTransId="{02844D4D-8656-4EA8-9F3C-E023E261ADED}" sibTransId="{4DF8C20E-AA5F-4CB5-847A-7A41EE78FFD8}"/>
    <dgm:cxn modelId="{3203E655-385C-4670-B8CB-7D7771CE9430}" type="presOf" srcId="{0565899B-12D8-40CA-8F2E-5DCD4B64CBCD}" destId="{7510E23E-2043-44AD-A639-4649836803AE}" srcOrd="0" destOrd="2" presId="urn:microsoft.com/office/officeart/2005/8/layout/venn3"/>
    <dgm:cxn modelId="{604DBE56-247A-4ABA-8298-A399C101AA75}" srcId="{7D17041F-442A-4795-9930-CC4585F12ED5}" destId="{0565899B-12D8-40CA-8F2E-5DCD4B64CBCD}" srcOrd="1" destOrd="0" parTransId="{DD2270EB-E1A2-4E52-A7BF-AE002AB691D2}" sibTransId="{9BDECC55-0DC8-4806-BD60-828A8349B64C}"/>
    <dgm:cxn modelId="{AF2B1E85-75AD-43BD-ABBE-2D24E3377306}" srcId="{8E970222-4709-47B3-8441-B6344908BFE9}" destId="{BC0A0C96-F7F7-4233-BFA8-AB9F08F6E11C}" srcOrd="1" destOrd="0" parTransId="{23B70AB2-E177-4518-B46B-0E8E0889744D}" sibTransId="{7027F754-4CAC-4459-AF1A-D41A13854338}"/>
    <dgm:cxn modelId="{5449E192-25E2-4641-8FB5-AB4C6E1B1F10}" type="presOf" srcId="{1F509B2D-36BD-46AB-8058-2161DFE7D66E}" destId="{E71DAF7F-4AE3-470E-97E2-EBDA3EBBA0E3}" srcOrd="0" destOrd="1" presId="urn:microsoft.com/office/officeart/2005/8/layout/venn3"/>
    <dgm:cxn modelId="{654F1699-0930-4689-8172-DFD51A934555}" type="presOf" srcId="{B1AFA233-DD55-4A34-8AF5-8F9B704F32D6}" destId="{7510E23E-2043-44AD-A639-4649836803AE}" srcOrd="0" destOrd="1" presId="urn:microsoft.com/office/officeart/2005/8/layout/venn3"/>
    <dgm:cxn modelId="{5CBB70AC-3C90-4326-AD9E-C3FD4F59BBBB}" type="presOf" srcId="{4BD08D21-A52C-402B-BACA-A678791E210F}" destId="{E71DAF7F-4AE3-470E-97E2-EBDA3EBBA0E3}" srcOrd="0" destOrd="0" presId="urn:microsoft.com/office/officeart/2005/8/layout/venn3"/>
    <dgm:cxn modelId="{0493DDAE-1AC4-46F7-B450-4D9D5E8B7D51}" type="presOf" srcId="{BE1D563C-1E56-4B0E-90E3-4AACE0840519}" destId="{B3243DE5-10AC-4353-B7A9-A131E28692FB}" srcOrd="0" destOrd="2" presId="urn:microsoft.com/office/officeart/2005/8/layout/venn3"/>
    <dgm:cxn modelId="{E09792BF-D3B7-4155-BBBD-272076427EC2}" type="presOf" srcId="{8E970222-4709-47B3-8441-B6344908BFE9}" destId="{C51831D7-9B05-475F-ACE1-393916331C9A}" srcOrd="0" destOrd="0" presId="urn:microsoft.com/office/officeart/2005/8/layout/venn3"/>
    <dgm:cxn modelId="{1273FEBF-9093-4B1E-9F55-167891C279CB}" srcId="{8E970222-4709-47B3-8441-B6344908BFE9}" destId="{7D17041F-442A-4795-9930-CC4585F12ED5}" srcOrd="0" destOrd="0" parTransId="{FD4416BF-D9D6-4CD0-9014-B9F4F18AC8DD}" sibTransId="{42215907-1055-42FE-8FD7-8A5E11933A08}"/>
    <dgm:cxn modelId="{F37B9CC4-374D-4BF5-9DCA-4DFF3999F130}" type="presOf" srcId="{7D17041F-442A-4795-9930-CC4585F12ED5}" destId="{7510E23E-2043-44AD-A639-4649836803AE}" srcOrd="0" destOrd="0" presId="urn:microsoft.com/office/officeart/2005/8/layout/venn3"/>
    <dgm:cxn modelId="{7672ACC5-7F1D-4576-BBAE-00333AA8068E}" type="presOf" srcId="{0B7B8450-D0B6-4CD0-9DBA-87BE1BD67A06}" destId="{B3243DE5-10AC-4353-B7A9-A131E28692FB}" srcOrd="0" destOrd="1" presId="urn:microsoft.com/office/officeart/2005/8/layout/venn3"/>
    <dgm:cxn modelId="{DEBC32EB-78B3-41F6-88E8-20D6138F5FC1}" srcId="{4BD08D21-A52C-402B-BACA-A678791E210F}" destId="{1F509B2D-36BD-46AB-8058-2161DFE7D66E}" srcOrd="0" destOrd="0" parTransId="{DE08E28A-6598-4C92-A602-96DF0992EE4A}" sibTransId="{78947B68-33E5-4691-A999-5FC3218A7621}"/>
    <dgm:cxn modelId="{EABF4BEE-86C5-439D-8F2C-0FD0CF9724C8}" srcId="{BC0A0C96-F7F7-4233-BFA8-AB9F08F6E11C}" destId="{0B7B8450-D0B6-4CD0-9DBA-87BE1BD67A06}" srcOrd="0" destOrd="0" parTransId="{82BBFC53-E718-48E3-8077-F211E4CB9178}" sibTransId="{9B507CE3-5FA9-4803-BC27-6431F344D21C}"/>
    <dgm:cxn modelId="{73D365F9-23C9-411B-9FA3-E8477CDE57D8}" type="presParOf" srcId="{C51831D7-9B05-475F-ACE1-393916331C9A}" destId="{7510E23E-2043-44AD-A639-4649836803AE}" srcOrd="0" destOrd="0" presId="urn:microsoft.com/office/officeart/2005/8/layout/venn3"/>
    <dgm:cxn modelId="{455F4A51-B9F3-4793-A08D-4196556C15DE}" type="presParOf" srcId="{C51831D7-9B05-475F-ACE1-393916331C9A}" destId="{44810A35-E30C-49E4-B2A8-8D06C7EC73AF}" srcOrd="1" destOrd="0" presId="urn:microsoft.com/office/officeart/2005/8/layout/venn3"/>
    <dgm:cxn modelId="{E3E6BBF2-E793-4264-87FF-5A62B8525641}" type="presParOf" srcId="{C51831D7-9B05-475F-ACE1-393916331C9A}" destId="{B3243DE5-10AC-4353-B7A9-A131E28692FB}" srcOrd="2" destOrd="0" presId="urn:microsoft.com/office/officeart/2005/8/layout/venn3"/>
    <dgm:cxn modelId="{63A894DD-0331-491A-87FA-94E35006F448}" type="presParOf" srcId="{C51831D7-9B05-475F-ACE1-393916331C9A}" destId="{702EBFA9-B4AB-460C-9610-B503EC4B2758}" srcOrd="3" destOrd="0" presId="urn:microsoft.com/office/officeart/2005/8/layout/venn3"/>
    <dgm:cxn modelId="{73536453-147B-4DC0-BA15-5F573A9C1005}" type="presParOf" srcId="{C51831D7-9B05-475F-ACE1-393916331C9A}" destId="{E71DAF7F-4AE3-470E-97E2-EBDA3EBBA0E3}"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E1EED-4654-430C-9E52-22D827EDBB5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NZ"/>
        </a:p>
      </dgm:t>
    </dgm:pt>
    <dgm:pt modelId="{84F8D51A-1227-45B4-9B8D-26BCC16D249D}">
      <dgm:prSet phldrT="[Text]" custT="1"/>
      <dgm:spPr>
        <a:solidFill>
          <a:srgbClr val="0C77BD"/>
        </a:solidFill>
      </dgm:spPr>
      <dgm:t>
        <a:bodyPr/>
        <a:lstStyle/>
        <a:p>
          <a:r>
            <a:rPr lang="en-NZ" sz="2000" b="1" dirty="0">
              <a:solidFill>
                <a:srgbClr val="FFFFFF"/>
              </a:solidFill>
              <a:latin typeface="Arial" panose="020B0604020202020204" pitchFamily="34" charset="0"/>
              <a:cs typeface="Arial" panose="020B0604020202020204" pitchFamily="34" charset="0"/>
            </a:rPr>
            <a:t>List of Common Terms</a:t>
          </a:r>
        </a:p>
      </dgm:t>
    </dgm:pt>
    <dgm:pt modelId="{01FB5E16-4C31-4F31-BD0B-8FB0657DFE06}" type="parTrans" cxnId="{7D2295AF-BFAD-4725-A4CB-421B0A42DE38}">
      <dgm:prSet/>
      <dgm:spPr/>
      <dgm:t>
        <a:bodyPr/>
        <a:lstStyle/>
        <a:p>
          <a:endParaRPr lang="en-NZ">
            <a:latin typeface="Arial" panose="020B0604020202020204" pitchFamily="34" charset="0"/>
            <a:cs typeface="Arial" panose="020B0604020202020204" pitchFamily="34" charset="0"/>
          </a:endParaRPr>
        </a:p>
      </dgm:t>
    </dgm:pt>
    <dgm:pt modelId="{567D82FA-5402-4D67-8EA7-0675837F4D42}" type="sibTrans" cxnId="{7D2295AF-BFAD-4725-A4CB-421B0A42DE38}">
      <dgm:prSet/>
      <dgm:spPr/>
      <dgm:t>
        <a:bodyPr/>
        <a:lstStyle/>
        <a:p>
          <a:endParaRPr lang="en-NZ">
            <a:latin typeface="Arial" panose="020B0604020202020204" pitchFamily="34" charset="0"/>
            <a:cs typeface="Arial" panose="020B0604020202020204" pitchFamily="34" charset="0"/>
          </a:endParaRPr>
        </a:p>
      </dgm:t>
    </dgm:pt>
    <dgm:pt modelId="{548A10CA-C9E2-4F92-AE2E-C05F69DD30EE}">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Pros</a:t>
          </a:r>
        </a:p>
      </dgm:t>
    </dgm:pt>
    <dgm:pt modelId="{D105BBEF-5855-477E-9B6F-4E2DDEB38598}" type="parTrans" cxnId="{C593425A-9EF9-4244-A553-52B75F8A6751}">
      <dgm:prSet/>
      <dgm:spPr/>
      <dgm:t>
        <a:bodyPr/>
        <a:lstStyle/>
        <a:p>
          <a:endParaRPr lang="en-NZ">
            <a:latin typeface="Arial" panose="020B0604020202020204" pitchFamily="34" charset="0"/>
            <a:cs typeface="Arial" panose="020B0604020202020204" pitchFamily="34" charset="0"/>
          </a:endParaRPr>
        </a:p>
      </dgm:t>
    </dgm:pt>
    <dgm:pt modelId="{ACB4BF50-CB76-4341-BE01-EC4D1A2AC028}" type="sibTrans" cxnId="{C593425A-9EF9-4244-A553-52B75F8A6751}">
      <dgm:prSet/>
      <dgm:spPr/>
      <dgm:t>
        <a:bodyPr/>
        <a:lstStyle/>
        <a:p>
          <a:endParaRPr lang="en-NZ">
            <a:latin typeface="Arial" panose="020B0604020202020204" pitchFamily="34" charset="0"/>
            <a:cs typeface="Arial" panose="020B0604020202020204" pitchFamily="34" charset="0"/>
          </a:endParaRPr>
        </a:p>
      </dgm:t>
    </dgm:pt>
    <dgm:pt modelId="{B7D4ED9C-3E6C-4A7C-A1DC-BDADA414334B}">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Cons</a:t>
          </a:r>
        </a:p>
      </dgm:t>
    </dgm:pt>
    <dgm:pt modelId="{826028AC-C4C2-4158-9EFC-21DB080A5011}" type="parTrans" cxnId="{59A620CB-2C72-4821-B5FA-0218C1C2E6F2}">
      <dgm:prSet/>
      <dgm:spPr/>
      <dgm:t>
        <a:bodyPr/>
        <a:lstStyle/>
        <a:p>
          <a:endParaRPr lang="en-NZ">
            <a:latin typeface="Arial" panose="020B0604020202020204" pitchFamily="34" charset="0"/>
            <a:cs typeface="Arial" panose="020B0604020202020204" pitchFamily="34" charset="0"/>
          </a:endParaRPr>
        </a:p>
      </dgm:t>
    </dgm:pt>
    <dgm:pt modelId="{C9D68716-0EC9-47A4-9063-6AC1D5AC7AB8}" type="sibTrans" cxnId="{59A620CB-2C72-4821-B5FA-0218C1C2E6F2}">
      <dgm:prSet/>
      <dgm:spPr/>
      <dgm:t>
        <a:bodyPr/>
        <a:lstStyle/>
        <a:p>
          <a:endParaRPr lang="en-NZ">
            <a:latin typeface="Arial" panose="020B0604020202020204" pitchFamily="34" charset="0"/>
            <a:cs typeface="Arial" panose="020B0604020202020204" pitchFamily="34" charset="0"/>
          </a:endParaRPr>
        </a:p>
      </dgm:t>
    </dgm:pt>
    <dgm:pt modelId="{DCF99D42-0239-4A38-869E-4E0A44519466}">
      <dgm:prSet phldrT="[Text]" custT="1"/>
      <dgm:spPr>
        <a:solidFill>
          <a:srgbClr val="0C77BD"/>
        </a:solidFill>
      </dgm:spPr>
      <dgm:t>
        <a:bodyPr/>
        <a:lstStyle/>
        <a:p>
          <a:r>
            <a:rPr lang="en-NZ" sz="2000" b="1" dirty="0">
              <a:solidFill>
                <a:srgbClr val="FFFFFF"/>
              </a:solidFill>
              <a:latin typeface="Arial" panose="020B0604020202020204" pitchFamily="34" charset="0"/>
              <a:cs typeface="Arial" panose="020B0604020202020204" pitchFamily="34" charset="0"/>
            </a:rPr>
            <a:t>Specification of Common Terms in Code Appendix</a:t>
          </a:r>
        </a:p>
      </dgm:t>
    </dgm:pt>
    <dgm:pt modelId="{308B36EF-14A6-4FDD-81A2-FF8E4505A5C6}" type="parTrans" cxnId="{B82CF726-6201-49CA-B913-37492D8D1BF2}">
      <dgm:prSet/>
      <dgm:spPr/>
      <dgm:t>
        <a:bodyPr/>
        <a:lstStyle/>
        <a:p>
          <a:endParaRPr lang="en-NZ">
            <a:latin typeface="Arial" panose="020B0604020202020204" pitchFamily="34" charset="0"/>
            <a:cs typeface="Arial" panose="020B0604020202020204" pitchFamily="34" charset="0"/>
          </a:endParaRPr>
        </a:p>
      </dgm:t>
    </dgm:pt>
    <dgm:pt modelId="{2F52BCC6-CA97-4F0A-B469-A565797EED5B}" type="sibTrans" cxnId="{B82CF726-6201-49CA-B913-37492D8D1BF2}">
      <dgm:prSet/>
      <dgm:spPr/>
      <dgm:t>
        <a:bodyPr/>
        <a:lstStyle/>
        <a:p>
          <a:endParaRPr lang="en-NZ">
            <a:latin typeface="Arial" panose="020B0604020202020204" pitchFamily="34" charset="0"/>
            <a:cs typeface="Arial" panose="020B0604020202020204" pitchFamily="34" charset="0"/>
          </a:endParaRPr>
        </a:p>
      </dgm:t>
    </dgm:pt>
    <dgm:pt modelId="{353D59A3-2E04-402C-A30B-D3151580A6F4}">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Pros</a:t>
          </a:r>
        </a:p>
      </dgm:t>
    </dgm:pt>
    <dgm:pt modelId="{CD684B9B-B82A-4033-834C-299EE2F7106E}" type="parTrans" cxnId="{2D19DA09-4556-4FE2-9190-A68BEB3EC89B}">
      <dgm:prSet/>
      <dgm:spPr/>
      <dgm:t>
        <a:bodyPr/>
        <a:lstStyle/>
        <a:p>
          <a:endParaRPr lang="en-NZ">
            <a:latin typeface="Arial" panose="020B0604020202020204" pitchFamily="34" charset="0"/>
            <a:cs typeface="Arial" panose="020B0604020202020204" pitchFamily="34" charset="0"/>
          </a:endParaRPr>
        </a:p>
      </dgm:t>
    </dgm:pt>
    <dgm:pt modelId="{68EBC6B0-A19C-4DA3-AB28-EE528A463F21}" type="sibTrans" cxnId="{2D19DA09-4556-4FE2-9190-A68BEB3EC89B}">
      <dgm:prSet/>
      <dgm:spPr/>
      <dgm:t>
        <a:bodyPr/>
        <a:lstStyle/>
        <a:p>
          <a:endParaRPr lang="en-NZ">
            <a:latin typeface="Arial" panose="020B0604020202020204" pitchFamily="34" charset="0"/>
            <a:cs typeface="Arial" panose="020B0604020202020204" pitchFamily="34" charset="0"/>
          </a:endParaRPr>
        </a:p>
      </dgm:t>
    </dgm:pt>
    <dgm:pt modelId="{F7B7E4E1-6E94-4140-8261-0D96F423FB8F}">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Cons</a:t>
          </a:r>
        </a:p>
      </dgm:t>
    </dgm:pt>
    <dgm:pt modelId="{0E84B215-8C11-46FD-96E5-F19578B0690A}" type="parTrans" cxnId="{2747DC35-725C-41FA-8589-A746989B8607}">
      <dgm:prSet/>
      <dgm:spPr/>
      <dgm:t>
        <a:bodyPr/>
        <a:lstStyle/>
        <a:p>
          <a:endParaRPr lang="en-NZ">
            <a:latin typeface="Arial" panose="020B0604020202020204" pitchFamily="34" charset="0"/>
            <a:cs typeface="Arial" panose="020B0604020202020204" pitchFamily="34" charset="0"/>
          </a:endParaRPr>
        </a:p>
      </dgm:t>
    </dgm:pt>
    <dgm:pt modelId="{2918C7A4-248C-4734-B5F3-C7E25484B284}" type="sibTrans" cxnId="{2747DC35-725C-41FA-8589-A746989B8607}">
      <dgm:prSet/>
      <dgm:spPr/>
      <dgm:t>
        <a:bodyPr/>
        <a:lstStyle/>
        <a:p>
          <a:endParaRPr lang="en-NZ">
            <a:latin typeface="Arial" panose="020B0604020202020204" pitchFamily="34" charset="0"/>
            <a:cs typeface="Arial" panose="020B0604020202020204" pitchFamily="34" charset="0"/>
          </a:endParaRPr>
        </a:p>
      </dgm:t>
    </dgm:pt>
    <dgm:pt modelId="{93675A70-A5F7-4B18-A11A-1AD257A1B4BC}">
      <dgm:prSet phldrT="[Text]" custT="1"/>
      <dgm:spPr>
        <a:solidFill>
          <a:srgbClr val="0C77BD"/>
        </a:solidFill>
      </dgm:spPr>
      <dgm:t>
        <a:bodyPr/>
        <a:lstStyle/>
        <a:p>
          <a:r>
            <a:rPr lang="en-NZ" sz="2000" b="1" dirty="0">
              <a:solidFill>
                <a:srgbClr val="FFFFFF"/>
              </a:solidFill>
              <a:latin typeface="Arial" panose="020B0604020202020204" pitchFamily="34" charset="0"/>
              <a:cs typeface="Arial" panose="020B0604020202020204" pitchFamily="34" charset="0"/>
            </a:rPr>
            <a:t>Separate Interconnection Code</a:t>
          </a:r>
        </a:p>
      </dgm:t>
    </dgm:pt>
    <dgm:pt modelId="{5DCE5F40-16BD-4C04-9D08-82CB3E2A7FAD}" type="parTrans" cxnId="{201969AD-8611-4609-8F29-6577D1B14327}">
      <dgm:prSet/>
      <dgm:spPr/>
      <dgm:t>
        <a:bodyPr/>
        <a:lstStyle/>
        <a:p>
          <a:endParaRPr lang="en-NZ">
            <a:latin typeface="Arial" panose="020B0604020202020204" pitchFamily="34" charset="0"/>
            <a:cs typeface="Arial" panose="020B0604020202020204" pitchFamily="34" charset="0"/>
          </a:endParaRPr>
        </a:p>
      </dgm:t>
    </dgm:pt>
    <dgm:pt modelId="{6B68897A-2F5F-4C8B-925C-55436C6B2E94}" type="sibTrans" cxnId="{201969AD-8611-4609-8F29-6577D1B14327}">
      <dgm:prSet/>
      <dgm:spPr/>
      <dgm:t>
        <a:bodyPr/>
        <a:lstStyle/>
        <a:p>
          <a:endParaRPr lang="en-NZ">
            <a:latin typeface="Arial" panose="020B0604020202020204" pitchFamily="34" charset="0"/>
            <a:cs typeface="Arial" panose="020B0604020202020204" pitchFamily="34" charset="0"/>
          </a:endParaRPr>
        </a:p>
      </dgm:t>
    </dgm:pt>
    <dgm:pt modelId="{BCA3ED7F-CE3F-437C-AD91-A9DB6F03D195}">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Pros</a:t>
          </a:r>
        </a:p>
      </dgm:t>
    </dgm:pt>
    <dgm:pt modelId="{7E423920-95CE-431A-98C8-6E28514DA03D}" type="parTrans" cxnId="{81546C37-1DFB-4A06-99AC-2FCED3608673}">
      <dgm:prSet/>
      <dgm:spPr/>
      <dgm:t>
        <a:bodyPr/>
        <a:lstStyle/>
        <a:p>
          <a:endParaRPr lang="en-NZ">
            <a:latin typeface="Arial" panose="020B0604020202020204" pitchFamily="34" charset="0"/>
            <a:cs typeface="Arial" panose="020B0604020202020204" pitchFamily="34" charset="0"/>
          </a:endParaRPr>
        </a:p>
      </dgm:t>
    </dgm:pt>
    <dgm:pt modelId="{53C05EDD-DE65-4701-AC10-3D32B065355C}" type="sibTrans" cxnId="{81546C37-1DFB-4A06-99AC-2FCED3608673}">
      <dgm:prSet/>
      <dgm:spPr/>
      <dgm:t>
        <a:bodyPr/>
        <a:lstStyle/>
        <a:p>
          <a:endParaRPr lang="en-NZ">
            <a:latin typeface="Arial" panose="020B0604020202020204" pitchFamily="34" charset="0"/>
            <a:cs typeface="Arial" panose="020B0604020202020204" pitchFamily="34" charset="0"/>
          </a:endParaRPr>
        </a:p>
      </dgm:t>
    </dgm:pt>
    <dgm:pt modelId="{332A5792-E34C-456F-BE5B-124A120A12B5}">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Cons</a:t>
          </a:r>
        </a:p>
      </dgm:t>
    </dgm:pt>
    <dgm:pt modelId="{0BA7B09C-3C02-4953-B8AC-A5BB267912C1}" type="parTrans" cxnId="{603CCA4B-E650-4C2C-83C6-540064A61E7C}">
      <dgm:prSet/>
      <dgm:spPr/>
      <dgm:t>
        <a:bodyPr/>
        <a:lstStyle/>
        <a:p>
          <a:endParaRPr lang="en-NZ">
            <a:latin typeface="Arial" panose="020B0604020202020204" pitchFamily="34" charset="0"/>
            <a:cs typeface="Arial" panose="020B0604020202020204" pitchFamily="34" charset="0"/>
          </a:endParaRPr>
        </a:p>
      </dgm:t>
    </dgm:pt>
    <dgm:pt modelId="{3202B79F-2E0B-4EE1-B883-6D36588BF453}" type="sibTrans" cxnId="{603CCA4B-E650-4C2C-83C6-540064A61E7C}">
      <dgm:prSet/>
      <dgm:spPr/>
      <dgm:t>
        <a:bodyPr/>
        <a:lstStyle/>
        <a:p>
          <a:endParaRPr lang="en-NZ">
            <a:latin typeface="Arial" panose="020B0604020202020204" pitchFamily="34" charset="0"/>
            <a:cs typeface="Arial" panose="020B0604020202020204" pitchFamily="34" charset="0"/>
          </a:endParaRPr>
        </a:p>
      </dgm:t>
    </dgm:pt>
    <dgm:pt modelId="{E74CE4CB-D259-4A1D-ABBC-A48CBB17F41E}">
      <dgm:prSet phldrT="[Text]" custT="1"/>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Simple to implement</a:t>
          </a:r>
        </a:p>
      </dgm:t>
    </dgm:pt>
    <dgm:pt modelId="{C6199F7D-1628-46BF-8729-B462D0962B8E}" type="parTrans" cxnId="{7CD77A70-C334-4475-89C7-8B52383061C7}">
      <dgm:prSet/>
      <dgm:spPr/>
      <dgm:t>
        <a:bodyPr/>
        <a:lstStyle/>
        <a:p>
          <a:endParaRPr lang="en-NZ">
            <a:latin typeface="Arial" panose="020B0604020202020204" pitchFamily="34" charset="0"/>
            <a:cs typeface="Arial" panose="020B0604020202020204" pitchFamily="34" charset="0"/>
          </a:endParaRPr>
        </a:p>
      </dgm:t>
    </dgm:pt>
    <dgm:pt modelId="{58AC9D99-A58F-4990-9CBB-65C8CD2D2E9D}" type="sibTrans" cxnId="{7CD77A70-C334-4475-89C7-8B52383061C7}">
      <dgm:prSet/>
      <dgm:spPr/>
      <dgm:t>
        <a:bodyPr/>
        <a:lstStyle/>
        <a:p>
          <a:endParaRPr lang="en-NZ">
            <a:latin typeface="Arial" panose="020B0604020202020204" pitchFamily="34" charset="0"/>
            <a:cs typeface="Arial" panose="020B0604020202020204" pitchFamily="34" charset="0"/>
          </a:endParaRPr>
        </a:p>
      </dgm:t>
    </dgm:pt>
    <dgm:pt modelId="{0401246A-679C-4D3E-92C7-97762416CDF5}">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May not fully address FAP concerns</a:t>
          </a:r>
        </a:p>
      </dgm:t>
    </dgm:pt>
    <dgm:pt modelId="{F9E0E4D4-95B7-4B2F-9FF0-F0CEEDCC6F38}" type="parTrans" cxnId="{4361E0D8-4F9E-4E37-9A75-855C1E7C04CC}">
      <dgm:prSet/>
      <dgm:spPr/>
      <dgm:t>
        <a:bodyPr/>
        <a:lstStyle/>
        <a:p>
          <a:endParaRPr lang="en-NZ">
            <a:latin typeface="Arial" panose="020B0604020202020204" pitchFamily="34" charset="0"/>
            <a:cs typeface="Arial" panose="020B0604020202020204" pitchFamily="34" charset="0"/>
          </a:endParaRPr>
        </a:p>
      </dgm:t>
    </dgm:pt>
    <dgm:pt modelId="{6C278C7A-0AC5-48BF-B4C1-FB531820892B}" type="sibTrans" cxnId="{4361E0D8-4F9E-4E37-9A75-855C1E7C04CC}">
      <dgm:prSet/>
      <dgm:spPr/>
      <dgm:t>
        <a:bodyPr/>
        <a:lstStyle/>
        <a:p>
          <a:endParaRPr lang="en-NZ">
            <a:latin typeface="Arial" panose="020B0604020202020204" pitchFamily="34" charset="0"/>
            <a:cs typeface="Arial" panose="020B0604020202020204" pitchFamily="34" charset="0"/>
          </a:endParaRPr>
        </a:p>
      </dgm:t>
    </dgm:pt>
    <dgm:pt modelId="{448D948B-1945-49ED-9A4A-77B54AB0C5A1}">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Clarity for shippers and ICA parties on key common and essential terms</a:t>
          </a:r>
        </a:p>
      </dgm:t>
    </dgm:pt>
    <dgm:pt modelId="{AA2EC0E5-2678-4E78-8288-6CC2C02F0E32}" type="parTrans" cxnId="{8D78237F-E362-48FC-895E-84F27CE7C1B3}">
      <dgm:prSet/>
      <dgm:spPr/>
      <dgm:t>
        <a:bodyPr/>
        <a:lstStyle/>
        <a:p>
          <a:endParaRPr lang="en-NZ">
            <a:latin typeface="Arial" panose="020B0604020202020204" pitchFamily="34" charset="0"/>
            <a:cs typeface="Arial" panose="020B0604020202020204" pitchFamily="34" charset="0"/>
          </a:endParaRPr>
        </a:p>
      </dgm:t>
    </dgm:pt>
    <dgm:pt modelId="{7623C60E-E54D-48A8-9F7D-55078A6C5106}" type="sibTrans" cxnId="{8D78237F-E362-48FC-895E-84F27CE7C1B3}">
      <dgm:prSet/>
      <dgm:spPr/>
      <dgm:t>
        <a:bodyPr/>
        <a:lstStyle/>
        <a:p>
          <a:endParaRPr lang="en-NZ">
            <a:latin typeface="Arial" panose="020B0604020202020204" pitchFamily="34" charset="0"/>
            <a:cs typeface="Arial" panose="020B0604020202020204" pitchFamily="34" charset="0"/>
          </a:endParaRPr>
        </a:p>
      </dgm:t>
    </dgm:pt>
    <dgm:pt modelId="{4BBE8CA2-E432-468C-ACDA-F55BEBA5F8FD}">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Ensures key common and essential terms align with GTAC thereby addressing FAP concerns</a:t>
          </a:r>
        </a:p>
      </dgm:t>
    </dgm:pt>
    <dgm:pt modelId="{CBE08D88-953D-47AB-B2D0-434E96283998}" type="parTrans" cxnId="{58953A74-5E47-4104-BEE1-ED2D175114FF}">
      <dgm:prSet/>
      <dgm:spPr/>
      <dgm:t>
        <a:bodyPr/>
        <a:lstStyle/>
        <a:p>
          <a:endParaRPr lang="en-NZ">
            <a:latin typeface="Arial" panose="020B0604020202020204" pitchFamily="34" charset="0"/>
            <a:cs typeface="Arial" panose="020B0604020202020204" pitchFamily="34" charset="0"/>
          </a:endParaRPr>
        </a:p>
      </dgm:t>
    </dgm:pt>
    <dgm:pt modelId="{7926B29F-E1DD-45C4-8CD9-9E2EB4DF731C}" type="sibTrans" cxnId="{58953A74-5E47-4104-BEE1-ED2D175114FF}">
      <dgm:prSet/>
      <dgm:spPr/>
      <dgm:t>
        <a:bodyPr/>
        <a:lstStyle/>
        <a:p>
          <a:endParaRPr lang="en-NZ">
            <a:latin typeface="Arial" panose="020B0604020202020204" pitchFamily="34" charset="0"/>
            <a:cs typeface="Arial" panose="020B0604020202020204" pitchFamily="34" charset="0"/>
          </a:endParaRPr>
        </a:p>
      </dgm:t>
    </dgm:pt>
    <dgm:pt modelId="{9D1E4DE3-5766-433E-AD2D-F841354F524C}">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Limits flexibility for ICA parties</a:t>
          </a:r>
        </a:p>
      </dgm:t>
    </dgm:pt>
    <dgm:pt modelId="{63FD8556-1E72-4A9A-A202-F6DB29DE4DCF}" type="parTrans" cxnId="{95852737-0D2C-4B70-9E52-DA55695533DF}">
      <dgm:prSet/>
      <dgm:spPr/>
      <dgm:t>
        <a:bodyPr/>
        <a:lstStyle/>
        <a:p>
          <a:endParaRPr lang="en-NZ">
            <a:latin typeface="Arial" panose="020B0604020202020204" pitchFamily="34" charset="0"/>
            <a:cs typeface="Arial" panose="020B0604020202020204" pitchFamily="34" charset="0"/>
          </a:endParaRPr>
        </a:p>
      </dgm:t>
    </dgm:pt>
    <dgm:pt modelId="{E4F83796-9898-4CFE-BE42-A91030579C1C}" type="sibTrans" cxnId="{95852737-0D2C-4B70-9E52-DA55695533DF}">
      <dgm:prSet/>
      <dgm:spPr/>
      <dgm:t>
        <a:bodyPr/>
        <a:lstStyle/>
        <a:p>
          <a:endParaRPr lang="en-NZ">
            <a:latin typeface="Arial" panose="020B0604020202020204" pitchFamily="34" charset="0"/>
            <a:cs typeface="Arial" panose="020B0604020202020204" pitchFamily="34" charset="0"/>
          </a:endParaRPr>
        </a:p>
      </dgm:t>
    </dgm:pt>
    <dgm:pt modelId="{1DE9753B-E0E9-43B2-95BD-B7C160C089D7}">
      <dgm:prSet phldrT="[Text]" custT="1"/>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Flexibility for individual ICA parties</a:t>
          </a:r>
        </a:p>
      </dgm:t>
    </dgm:pt>
    <dgm:pt modelId="{8ACE4927-A33F-487F-B268-35E534A22FB4}" type="parTrans" cxnId="{9A2C665E-215A-4614-B885-AC14B341A4E4}">
      <dgm:prSet/>
      <dgm:spPr/>
      <dgm:t>
        <a:bodyPr/>
        <a:lstStyle/>
        <a:p>
          <a:endParaRPr lang="en-NZ">
            <a:latin typeface="Arial" panose="020B0604020202020204" pitchFamily="34" charset="0"/>
            <a:cs typeface="Arial" panose="020B0604020202020204" pitchFamily="34" charset="0"/>
          </a:endParaRPr>
        </a:p>
      </dgm:t>
    </dgm:pt>
    <dgm:pt modelId="{4A3E1617-EE4F-453E-B2EF-BAB833958E23}" type="sibTrans" cxnId="{9A2C665E-215A-4614-B885-AC14B341A4E4}">
      <dgm:prSet/>
      <dgm:spPr/>
      <dgm:t>
        <a:bodyPr/>
        <a:lstStyle/>
        <a:p>
          <a:endParaRPr lang="en-NZ">
            <a:latin typeface="Arial" panose="020B0604020202020204" pitchFamily="34" charset="0"/>
            <a:cs typeface="Arial" panose="020B0604020202020204" pitchFamily="34" charset="0"/>
          </a:endParaRPr>
        </a:p>
      </dgm:t>
    </dgm:pt>
    <dgm:pt modelId="{801884EB-611A-49D8-86BF-E286051DE2D2}">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Not sufficient for some stakeholders</a:t>
          </a:r>
        </a:p>
      </dgm:t>
    </dgm:pt>
    <dgm:pt modelId="{EDDE21ED-DBDF-4F32-ACEA-57718EBF505D}" type="parTrans" cxnId="{30338D10-8FA8-4DA7-98D7-0F65B8D62BE5}">
      <dgm:prSet/>
      <dgm:spPr/>
      <dgm:t>
        <a:bodyPr/>
        <a:lstStyle/>
        <a:p>
          <a:endParaRPr lang="en-NZ">
            <a:latin typeface="Arial" panose="020B0604020202020204" pitchFamily="34" charset="0"/>
            <a:cs typeface="Arial" panose="020B0604020202020204" pitchFamily="34" charset="0"/>
          </a:endParaRPr>
        </a:p>
      </dgm:t>
    </dgm:pt>
    <dgm:pt modelId="{B559770B-30FE-4C8A-8E91-ECD16542C94B}" type="sibTrans" cxnId="{30338D10-8FA8-4DA7-98D7-0F65B8D62BE5}">
      <dgm:prSet/>
      <dgm:spPr/>
      <dgm:t>
        <a:bodyPr/>
        <a:lstStyle/>
        <a:p>
          <a:endParaRPr lang="en-NZ">
            <a:latin typeface="Arial" panose="020B0604020202020204" pitchFamily="34" charset="0"/>
            <a:cs typeface="Arial" panose="020B0604020202020204" pitchFamily="34" charset="0"/>
          </a:endParaRPr>
        </a:p>
      </dgm:t>
    </dgm:pt>
    <dgm:pt modelId="{3FBE5CD0-3643-484A-A16A-823A932C5785}">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Cannot integrate existing ICAs into Interconnection Code </a:t>
          </a:r>
        </a:p>
      </dgm:t>
    </dgm:pt>
    <dgm:pt modelId="{5F6CBD92-2526-466F-A32D-4B6F9657AFE7}" type="parTrans" cxnId="{7F14EDA0-C81A-428F-BB12-D1DA4ACDB33F}">
      <dgm:prSet/>
      <dgm:spPr/>
      <dgm:t>
        <a:bodyPr/>
        <a:lstStyle/>
        <a:p>
          <a:endParaRPr lang="en-NZ">
            <a:latin typeface="Arial" panose="020B0604020202020204" pitchFamily="34" charset="0"/>
            <a:cs typeface="Arial" panose="020B0604020202020204" pitchFamily="34" charset="0"/>
          </a:endParaRPr>
        </a:p>
      </dgm:t>
    </dgm:pt>
    <dgm:pt modelId="{56261292-CBA9-4CAB-9402-3EADA5CFAA07}" type="sibTrans" cxnId="{7F14EDA0-C81A-428F-BB12-D1DA4ACDB33F}">
      <dgm:prSet/>
      <dgm:spPr/>
      <dgm:t>
        <a:bodyPr/>
        <a:lstStyle/>
        <a:p>
          <a:endParaRPr lang="en-NZ">
            <a:latin typeface="Arial" panose="020B0604020202020204" pitchFamily="34" charset="0"/>
            <a:cs typeface="Arial" panose="020B0604020202020204" pitchFamily="34" charset="0"/>
          </a:endParaRPr>
        </a:p>
      </dgm:t>
    </dgm:pt>
    <dgm:pt modelId="{ECADA696-E245-44E8-B687-DE78A38467E0}">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Complex administratively</a:t>
          </a:r>
        </a:p>
      </dgm:t>
    </dgm:pt>
    <dgm:pt modelId="{EB7C2B2F-29C4-42F8-BFE1-910740713E10}" type="parTrans" cxnId="{01E354BA-FFDE-4F20-8359-9C547A9EE646}">
      <dgm:prSet/>
      <dgm:spPr/>
      <dgm:t>
        <a:bodyPr/>
        <a:lstStyle/>
        <a:p>
          <a:endParaRPr lang="en-NZ">
            <a:latin typeface="Arial" panose="020B0604020202020204" pitchFamily="34" charset="0"/>
            <a:cs typeface="Arial" panose="020B0604020202020204" pitchFamily="34" charset="0"/>
          </a:endParaRPr>
        </a:p>
      </dgm:t>
    </dgm:pt>
    <dgm:pt modelId="{48A33F39-CBF4-4764-ABC9-1A48FB9A5C18}" type="sibTrans" cxnId="{01E354BA-FFDE-4F20-8359-9C547A9EE646}">
      <dgm:prSet/>
      <dgm:spPr/>
      <dgm:t>
        <a:bodyPr/>
        <a:lstStyle/>
        <a:p>
          <a:endParaRPr lang="en-NZ">
            <a:latin typeface="Arial" panose="020B0604020202020204" pitchFamily="34" charset="0"/>
            <a:cs typeface="Arial" panose="020B0604020202020204" pitchFamily="34" charset="0"/>
          </a:endParaRPr>
        </a:p>
      </dgm:t>
    </dgm:pt>
    <dgm:pt modelId="{CD0C7FDF-7CD6-40F9-A98C-7A6D2EA5AD2C}">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Pros</a:t>
          </a:r>
        </a:p>
      </dgm:t>
    </dgm:pt>
    <dgm:pt modelId="{20921C79-7D97-46A7-9420-93D6035FD768}" type="parTrans" cxnId="{E6E75585-7F9E-4AFF-8D17-C2C8165375CB}">
      <dgm:prSet/>
      <dgm:spPr/>
      <dgm:t>
        <a:bodyPr/>
        <a:lstStyle/>
        <a:p>
          <a:endParaRPr lang="en-NZ">
            <a:latin typeface="Arial" panose="020B0604020202020204" pitchFamily="34" charset="0"/>
            <a:cs typeface="Arial" panose="020B0604020202020204" pitchFamily="34" charset="0"/>
          </a:endParaRPr>
        </a:p>
      </dgm:t>
    </dgm:pt>
    <dgm:pt modelId="{3073854C-AED9-4825-95A4-1A0A49ED4E01}" type="sibTrans" cxnId="{E6E75585-7F9E-4AFF-8D17-C2C8165375CB}">
      <dgm:prSet/>
      <dgm:spPr/>
      <dgm:t>
        <a:bodyPr/>
        <a:lstStyle/>
        <a:p>
          <a:endParaRPr lang="en-NZ">
            <a:latin typeface="Arial" panose="020B0604020202020204" pitchFamily="34" charset="0"/>
            <a:cs typeface="Arial" panose="020B0604020202020204" pitchFamily="34" charset="0"/>
          </a:endParaRPr>
        </a:p>
      </dgm:t>
    </dgm:pt>
    <dgm:pt modelId="{D6627700-4FA5-4A4B-8649-2E6EC5967CF9}">
      <dgm:prSet phldrT="[Text]" custT="1"/>
      <dgm:spPr>
        <a:solidFill>
          <a:srgbClr val="FFFFFF"/>
        </a:solidFill>
      </dgm:spPr>
      <dgm:t>
        <a:bodyPr/>
        <a:lstStyle/>
        <a:p>
          <a:r>
            <a:rPr lang="en-NZ" sz="1400" dirty="0">
              <a:solidFill>
                <a:schemeClr val="tx1"/>
              </a:solidFill>
              <a:latin typeface="Arial" panose="020B0604020202020204" pitchFamily="34" charset="0"/>
              <a:cs typeface="Arial" panose="020B0604020202020204" pitchFamily="34" charset="0"/>
            </a:rPr>
            <a:t>Cons</a:t>
          </a:r>
        </a:p>
      </dgm:t>
    </dgm:pt>
    <dgm:pt modelId="{1E6A4D42-E50C-4DCA-A2AE-B15518A3B7AD}" type="parTrans" cxnId="{001B22C2-C938-4A3B-9280-17F38D1D3566}">
      <dgm:prSet/>
      <dgm:spPr/>
      <dgm:t>
        <a:bodyPr/>
        <a:lstStyle/>
        <a:p>
          <a:endParaRPr lang="en-NZ">
            <a:latin typeface="Arial" panose="020B0604020202020204" pitchFamily="34" charset="0"/>
            <a:cs typeface="Arial" panose="020B0604020202020204" pitchFamily="34" charset="0"/>
          </a:endParaRPr>
        </a:p>
      </dgm:t>
    </dgm:pt>
    <dgm:pt modelId="{253B3D6A-C43D-4452-A8F8-33A5C1F0F7DF}" type="sibTrans" cxnId="{001B22C2-C938-4A3B-9280-17F38D1D3566}">
      <dgm:prSet/>
      <dgm:spPr/>
      <dgm:t>
        <a:bodyPr/>
        <a:lstStyle/>
        <a:p>
          <a:endParaRPr lang="en-NZ">
            <a:latin typeface="Arial" panose="020B0604020202020204" pitchFamily="34" charset="0"/>
            <a:cs typeface="Arial" panose="020B0604020202020204" pitchFamily="34" charset="0"/>
          </a:endParaRPr>
        </a:p>
      </dgm:t>
    </dgm:pt>
    <dgm:pt modelId="{BE6B5523-B386-4835-8B14-0F06CF71CFEC}">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Clarity for shippers and ICA on key common and essential terms </a:t>
          </a:r>
        </a:p>
      </dgm:t>
    </dgm:pt>
    <dgm:pt modelId="{5E1AA8E5-A3D0-4E21-8E05-47D18936B60A}" type="parTrans" cxnId="{0818FDFD-BDE3-44E7-8C12-CB7115ED5C14}">
      <dgm:prSet/>
      <dgm:spPr/>
      <dgm:t>
        <a:bodyPr/>
        <a:lstStyle/>
        <a:p>
          <a:endParaRPr lang="en-NZ">
            <a:latin typeface="Arial" panose="020B0604020202020204" pitchFamily="34" charset="0"/>
            <a:cs typeface="Arial" panose="020B0604020202020204" pitchFamily="34" charset="0"/>
          </a:endParaRPr>
        </a:p>
      </dgm:t>
    </dgm:pt>
    <dgm:pt modelId="{441A1000-8DD5-4632-9E8B-5EAB2758AF94}" type="sibTrans" cxnId="{0818FDFD-BDE3-44E7-8C12-CB7115ED5C14}">
      <dgm:prSet/>
      <dgm:spPr/>
      <dgm:t>
        <a:bodyPr/>
        <a:lstStyle/>
        <a:p>
          <a:endParaRPr lang="en-NZ">
            <a:latin typeface="Arial" panose="020B0604020202020204" pitchFamily="34" charset="0"/>
            <a:cs typeface="Arial" panose="020B0604020202020204" pitchFamily="34" charset="0"/>
          </a:endParaRPr>
        </a:p>
      </dgm:t>
    </dgm:pt>
    <dgm:pt modelId="{70CA80F5-314E-4176-9789-C7838A11EBC5}">
      <dgm:prSet phldrT="[Text]" custT="1"/>
      <dgm:spPr>
        <a:solidFill>
          <a:srgbClr val="FFFFFF"/>
        </a:solidFill>
      </dgm:spPr>
      <dgm:t>
        <a:bodyPr/>
        <a:lstStyle/>
        <a:p>
          <a:r>
            <a:rPr lang="en-NZ" sz="950" dirty="0">
              <a:solidFill>
                <a:schemeClr val="tx1"/>
              </a:solidFill>
              <a:latin typeface="Arial" panose="020B0604020202020204" pitchFamily="34" charset="0"/>
              <a:cs typeface="Arial" panose="020B0604020202020204" pitchFamily="34" charset="0"/>
            </a:rPr>
            <a:t>Complex and lengthy negotiation</a:t>
          </a:r>
        </a:p>
      </dgm:t>
    </dgm:pt>
    <dgm:pt modelId="{6AD6090D-338F-4D29-85BC-9CF13A75A60E}" type="parTrans" cxnId="{C18B8FF9-D12E-434E-8A9D-74AB9F4B216F}">
      <dgm:prSet/>
      <dgm:spPr/>
      <dgm:t>
        <a:bodyPr/>
        <a:lstStyle/>
        <a:p>
          <a:endParaRPr lang="en-NZ">
            <a:latin typeface="Arial" panose="020B0604020202020204" pitchFamily="34" charset="0"/>
            <a:cs typeface="Arial" panose="020B0604020202020204" pitchFamily="34" charset="0"/>
          </a:endParaRPr>
        </a:p>
      </dgm:t>
    </dgm:pt>
    <dgm:pt modelId="{2889EF6E-E031-455B-99F3-E8246F5DA617}" type="sibTrans" cxnId="{C18B8FF9-D12E-434E-8A9D-74AB9F4B216F}">
      <dgm:prSet/>
      <dgm:spPr/>
      <dgm:t>
        <a:bodyPr/>
        <a:lstStyle/>
        <a:p>
          <a:endParaRPr lang="en-NZ">
            <a:latin typeface="Arial" panose="020B0604020202020204" pitchFamily="34" charset="0"/>
            <a:cs typeface="Arial" panose="020B0604020202020204" pitchFamily="34" charset="0"/>
          </a:endParaRPr>
        </a:p>
      </dgm:t>
    </dgm:pt>
    <dgm:pt modelId="{2DFC4831-3EB7-4E3F-A332-2FE136B26EF2}">
      <dgm:prSet phldrT="[Text]" custT="1"/>
      <dgm:spPr>
        <a:solidFill>
          <a:srgbClr val="FFFFFF"/>
        </a:solidFill>
      </dgm:spPr>
      <dgm:t>
        <a:bodyPr/>
        <a:lstStyle/>
        <a:p>
          <a:r>
            <a:rPr lang="en-NZ" sz="950" dirty="0">
              <a:solidFill>
                <a:schemeClr val="tx1"/>
              </a:solidFill>
              <a:latin typeface="Arial" panose="020B0604020202020204" pitchFamily="34" charset="0"/>
              <a:cs typeface="Arial" panose="020B0604020202020204" pitchFamily="34" charset="0"/>
            </a:rPr>
            <a:t>Delay GTAC programme</a:t>
          </a:r>
        </a:p>
      </dgm:t>
    </dgm:pt>
    <dgm:pt modelId="{1F4A9FE1-7D6F-4073-9168-72C05B0CA9F1}" type="parTrans" cxnId="{47493500-7428-4B75-8C39-4488802E1A28}">
      <dgm:prSet/>
      <dgm:spPr/>
      <dgm:t>
        <a:bodyPr/>
        <a:lstStyle/>
        <a:p>
          <a:endParaRPr lang="en-NZ">
            <a:latin typeface="Arial" panose="020B0604020202020204" pitchFamily="34" charset="0"/>
            <a:cs typeface="Arial" panose="020B0604020202020204" pitchFamily="34" charset="0"/>
          </a:endParaRPr>
        </a:p>
      </dgm:t>
    </dgm:pt>
    <dgm:pt modelId="{430E5784-4575-42F6-BF4F-183D43443071}" type="sibTrans" cxnId="{47493500-7428-4B75-8C39-4488802E1A28}">
      <dgm:prSet/>
      <dgm:spPr/>
      <dgm:t>
        <a:bodyPr/>
        <a:lstStyle/>
        <a:p>
          <a:endParaRPr lang="en-NZ">
            <a:latin typeface="Arial" panose="020B0604020202020204" pitchFamily="34" charset="0"/>
            <a:cs typeface="Arial" panose="020B0604020202020204" pitchFamily="34" charset="0"/>
          </a:endParaRPr>
        </a:p>
      </dgm:t>
    </dgm:pt>
    <dgm:pt modelId="{7313E048-2A27-4EBE-9C1B-93E417ACD06C}">
      <dgm:prSet phldrT="[Text]" custT="1"/>
      <dgm:spPr>
        <a:solidFill>
          <a:srgbClr val="0C77BD"/>
        </a:solidFill>
      </dgm:spPr>
      <dgm:t>
        <a:bodyPr/>
        <a:lstStyle/>
        <a:p>
          <a:r>
            <a:rPr lang="en-NZ" sz="2000" b="1" dirty="0">
              <a:solidFill>
                <a:srgbClr val="FFFFFF"/>
              </a:solidFill>
              <a:latin typeface="Arial" panose="020B0604020202020204" pitchFamily="34" charset="0"/>
              <a:cs typeface="Arial" panose="020B0604020202020204" pitchFamily="34" charset="0"/>
            </a:rPr>
            <a:t>ICA Term and Template integrated in Code</a:t>
          </a:r>
        </a:p>
      </dgm:t>
    </dgm:pt>
    <dgm:pt modelId="{29FF1DAB-0550-4E36-B0AD-4807E8DEA74E}" type="sibTrans" cxnId="{765EB593-6754-4A8D-A6C2-B4362E4782C2}">
      <dgm:prSet/>
      <dgm:spPr/>
      <dgm:t>
        <a:bodyPr/>
        <a:lstStyle/>
        <a:p>
          <a:endParaRPr lang="en-NZ">
            <a:latin typeface="Arial" panose="020B0604020202020204" pitchFamily="34" charset="0"/>
            <a:cs typeface="Arial" panose="020B0604020202020204" pitchFamily="34" charset="0"/>
          </a:endParaRPr>
        </a:p>
      </dgm:t>
    </dgm:pt>
    <dgm:pt modelId="{309CBBE4-2724-4B99-9B0B-1D51C12F51A8}" type="parTrans" cxnId="{765EB593-6754-4A8D-A6C2-B4362E4782C2}">
      <dgm:prSet/>
      <dgm:spPr/>
      <dgm:t>
        <a:bodyPr/>
        <a:lstStyle/>
        <a:p>
          <a:endParaRPr lang="en-NZ">
            <a:latin typeface="Arial" panose="020B0604020202020204" pitchFamily="34" charset="0"/>
            <a:cs typeface="Arial" panose="020B0604020202020204" pitchFamily="34" charset="0"/>
          </a:endParaRPr>
        </a:p>
      </dgm:t>
    </dgm:pt>
    <dgm:pt modelId="{77239C69-7D3A-4CD0-818C-0B8B5CF6006F}">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Complex and lengthy negotiation </a:t>
          </a:r>
        </a:p>
      </dgm:t>
    </dgm:pt>
    <dgm:pt modelId="{736559BE-7404-47A0-A65C-AC676737BE54}" type="parTrans" cxnId="{786E1A6C-044B-4B14-8E39-4CE3A3BB50A0}">
      <dgm:prSet/>
      <dgm:spPr/>
      <dgm:t>
        <a:bodyPr/>
        <a:lstStyle/>
        <a:p>
          <a:endParaRPr lang="en-US"/>
        </a:p>
      </dgm:t>
    </dgm:pt>
    <dgm:pt modelId="{279C65FB-692C-42C1-9185-E1A306ECAD67}" type="sibTrans" cxnId="{786E1A6C-044B-4B14-8E39-4CE3A3BB50A0}">
      <dgm:prSet/>
      <dgm:spPr/>
      <dgm:t>
        <a:bodyPr/>
        <a:lstStyle/>
        <a:p>
          <a:endParaRPr lang="en-US"/>
        </a:p>
      </dgm:t>
    </dgm:pt>
    <dgm:pt modelId="{DD9655A6-3D94-476B-9B9E-C5CBA560A081}">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Delay GTAC programme </a:t>
          </a:r>
        </a:p>
      </dgm:t>
    </dgm:pt>
    <dgm:pt modelId="{E447FF65-0C96-4524-B221-19F0D103F6B0}" type="parTrans" cxnId="{15810636-92C2-4162-AD08-742F74599BB9}">
      <dgm:prSet/>
      <dgm:spPr/>
      <dgm:t>
        <a:bodyPr/>
        <a:lstStyle/>
        <a:p>
          <a:endParaRPr lang="en-US"/>
        </a:p>
      </dgm:t>
    </dgm:pt>
    <dgm:pt modelId="{DF0A72A2-A643-4CD1-8D13-E6BEE89B5AF0}" type="sibTrans" cxnId="{15810636-92C2-4162-AD08-742F74599BB9}">
      <dgm:prSet/>
      <dgm:spPr/>
      <dgm:t>
        <a:bodyPr/>
        <a:lstStyle/>
        <a:p>
          <a:endParaRPr lang="en-US"/>
        </a:p>
      </dgm:t>
    </dgm:pt>
    <dgm:pt modelId="{5E78E3C8-3412-49F5-861E-CF12D3528C47}">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Lacks flexibility for individual ICA parties</a:t>
          </a:r>
        </a:p>
      </dgm:t>
    </dgm:pt>
    <dgm:pt modelId="{0C206566-4414-497E-ADAE-DB9F9A036A76}" type="parTrans" cxnId="{A86F1083-967F-4964-AE21-7363983F6D25}">
      <dgm:prSet/>
      <dgm:spPr/>
      <dgm:t>
        <a:bodyPr/>
        <a:lstStyle/>
        <a:p>
          <a:endParaRPr lang="en-US"/>
        </a:p>
      </dgm:t>
    </dgm:pt>
    <dgm:pt modelId="{22C2D910-6CB5-4316-ACB2-0DE85542978C}" type="sibTrans" cxnId="{A86F1083-967F-4964-AE21-7363983F6D25}">
      <dgm:prSet/>
      <dgm:spPr/>
      <dgm:t>
        <a:bodyPr/>
        <a:lstStyle/>
        <a:p>
          <a:endParaRPr lang="en-US"/>
        </a:p>
      </dgm:t>
    </dgm:pt>
    <dgm:pt modelId="{ABD7442F-D664-4A81-B0D6-7106E8D389CE}">
      <dgm:prSet phldrT="[Text]" custT="1"/>
      <dgm:spPr>
        <a:solidFill>
          <a:srgbClr val="FFFFFF"/>
        </a:solidFill>
      </dgm:spPr>
      <dgm:t>
        <a:bodyPr/>
        <a:lstStyle/>
        <a:p>
          <a:r>
            <a:rPr lang="en-NZ" sz="950" dirty="0">
              <a:solidFill>
                <a:schemeClr val="tx1"/>
              </a:solidFill>
              <a:latin typeface="Arial" panose="020B0604020202020204" pitchFamily="34" charset="0"/>
              <a:cs typeface="Arial" panose="020B0604020202020204" pitchFamily="34" charset="0"/>
            </a:rPr>
            <a:t>Lacks flexibility for individual ICA parties and limits ability to reflect individual differences appropriately </a:t>
          </a:r>
        </a:p>
      </dgm:t>
    </dgm:pt>
    <dgm:pt modelId="{90965086-654F-475F-83C4-65D647E48BE1}" type="parTrans" cxnId="{725AD163-4D44-44ED-BA1E-1373B7002B50}">
      <dgm:prSet/>
      <dgm:spPr/>
      <dgm:t>
        <a:bodyPr/>
        <a:lstStyle/>
        <a:p>
          <a:endParaRPr lang="en-US"/>
        </a:p>
      </dgm:t>
    </dgm:pt>
    <dgm:pt modelId="{709892B7-A764-4AC8-9610-283654655696}" type="sibTrans" cxnId="{725AD163-4D44-44ED-BA1E-1373B7002B50}">
      <dgm:prSet/>
      <dgm:spPr/>
      <dgm:t>
        <a:bodyPr/>
        <a:lstStyle/>
        <a:p>
          <a:endParaRPr lang="en-US"/>
        </a:p>
      </dgm:t>
    </dgm:pt>
    <dgm:pt modelId="{BC43112C-712F-4309-AB52-4A482BD7AB00}">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Self contained single arrangement solely related to interconnection</a:t>
          </a:r>
        </a:p>
      </dgm:t>
    </dgm:pt>
    <dgm:pt modelId="{D611FFBE-ECD5-42D0-A05F-99333A357C24}" type="parTrans" cxnId="{53FAA397-F947-45AE-9656-F5ACA0AE7C02}">
      <dgm:prSet/>
      <dgm:spPr/>
      <dgm:t>
        <a:bodyPr/>
        <a:lstStyle/>
        <a:p>
          <a:endParaRPr lang="en-US"/>
        </a:p>
      </dgm:t>
    </dgm:pt>
    <dgm:pt modelId="{C6805341-4A97-4DCE-8C6E-5AAE7677C948}" type="sibTrans" cxnId="{53FAA397-F947-45AE-9656-F5ACA0AE7C02}">
      <dgm:prSet/>
      <dgm:spPr/>
      <dgm:t>
        <a:bodyPr/>
        <a:lstStyle/>
        <a:p>
          <a:endParaRPr lang="en-US"/>
        </a:p>
      </dgm:t>
    </dgm:pt>
    <dgm:pt modelId="{C8B9A536-92E2-42DD-891E-7A31FD4CE015}">
      <dgm:prSet phldrT="[Text]"/>
      <dgm:spPr>
        <a:solidFill>
          <a:srgbClr val="FFFFFF"/>
        </a:solidFill>
      </dgm:spPr>
      <dgm:t>
        <a:bodyPr/>
        <a:lstStyle/>
        <a:p>
          <a:r>
            <a:rPr lang="en-NZ" sz="800" dirty="0">
              <a:solidFill>
                <a:schemeClr val="tx1"/>
              </a:solidFill>
              <a:latin typeface="Arial" panose="020B0604020202020204" pitchFamily="34" charset="0"/>
              <a:cs typeface="Arial" panose="020B0604020202020204" pitchFamily="34" charset="0"/>
            </a:rPr>
            <a:t>Ignores the necessary link between transmission and interconnection</a:t>
          </a:r>
        </a:p>
      </dgm:t>
    </dgm:pt>
    <dgm:pt modelId="{E2C21286-60DB-4C02-BDDE-DD1A4D3E7A44}" type="parTrans" cxnId="{8F58118D-C2E0-47D3-B2B8-9524C2CAC996}">
      <dgm:prSet/>
      <dgm:spPr/>
      <dgm:t>
        <a:bodyPr/>
        <a:lstStyle/>
        <a:p>
          <a:endParaRPr lang="en-US"/>
        </a:p>
      </dgm:t>
    </dgm:pt>
    <dgm:pt modelId="{59E4BFD5-8454-4BB7-9D8F-CE7D88418A49}" type="sibTrans" cxnId="{8F58118D-C2E0-47D3-B2B8-9524C2CAC996}">
      <dgm:prSet/>
      <dgm:spPr/>
      <dgm:t>
        <a:bodyPr/>
        <a:lstStyle/>
        <a:p>
          <a:endParaRPr lang="en-US"/>
        </a:p>
      </dgm:t>
    </dgm:pt>
    <dgm:pt modelId="{F4C56430-E192-4390-A567-BD5A9619A381}">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Ensures key common and essential terms align with GTAC</a:t>
          </a:r>
        </a:p>
      </dgm:t>
    </dgm:pt>
    <dgm:pt modelId="{D9F43D5F-C240-42B1-AEC2-466CCF0DC7A4}" type="parTrans" cxnId="{82F61775-3263-43F8-A4D8-208D974FFF33}">
      <dgm:prSet/>
      <dgm:spPr/>
      <dgm:t>
        <a:bodyPr/>
        <a:lstStyle/>
        <a:p>
          <a:endParaRPr lang="en-US"/>
        </a:p>
      </dgm:t>
    </dgm:pt>
    <dgm:pt modelId="{1D8DFD3E-64BE-40CA-9685-A24EE9CA4C1B}" type="sibTrans" cxnId="{82F61775-3263-43F8-A4D8-208D974FFF33}">
      <dgm:prSet/>
      <dgm:spPr/>
      <dgm:t>
        <a:bodyPr/>
        <a:lstStyle/>
        <a:p>
          <a:endParaRPr lang="en-US"/>
        </a:p>
      </dgm:t>
    </dgm:pt>
    <dgm:pt modelId="{F6973ECD-E414-4AA8-9BC1-7DCBEFA9F72C}">
      <dgm:prSet phldrT="[Text]"/>
      <dgm:spPr>
        <a:solidFill>
          <a:srgbClr val="FFFFFF"/>
        </a:solidFill>
      </dgm:spPr>
      <dgm:t>
        <a:bodyPr/>
        <a:lstStyle/>
        <a:p>
          <a:r>
            <a:rPr lang="en-NZ" sz="1000" dirty="0">
              <a:solidFill>
                <a:schemeClr val="tx1"/>
              </a:solidFill>
              <a:latin typeface="Arial" panose="020B0604020202020204" pitchFamily="34" charset="0"/>
              <a:cs typeface="Arial" panose="020B0604020202020204" pitchFamily="34" charset="0"/>
            </a:rPr>
            <a:t>Clarity for shippers and ICA parties</a:t>
          </a:r>
        </a:p>
      </dgm:t>
    </dgm:pt>
    <dgm:pt modelId="{84306DAA-C629-4D1C-AF4B-D46874CA637C}" type="parTrans" cxnId="{3C6297C4-A695-47BF-94FA-E7DAD7EB1C13}">
      <dgm:prSet/>
      <dgm:spPr/>
      <dgm:t>
        <a:bodyPr/>
        <a:lstStyle/>
        <a:p>
          <a:endParaRPr lang="en-US"/>
        </a:p>
      </dgm:t>
    </dgm:pt>
    <dgm:pt modelId="{30F7A5D0-FE0E-494B-B9E4-3A86F7DB1782}" type="sibTrans" cxnId="{3C6297C4-A695-47BF-94FA-E7DAD7EB1C13}">
      <dgm:prSet/>
      <dgm:spPr/>
      <dgm:t>
        <a:bodyPr/>
        <a:lstStyle/>
        <a:p>
          <a:endParaRPr lang="en-US"/>
        </a:p>
      </dgm:t>
    </dgm:pt>
    <dgm:pt modelId="{0C177AB7-3A58-4F87-9BDC-67B7DB6C79FC}" type="pres">
      <dgm:prSet presAssocID="{F2EE1EED-4654-430C-9E52-22D827EDBB56}" presName="theList" presStyleCnt="0">
        <dgm:presLayoutVars>
          <dgm:dir/>
          <dgm:animLvl val="lvl"/>
          <dgm:resizeHandles val="exact"/>
        </dgm:presLayoutVars>
      </dgm:prSet>
      <dgm:spPr/>
    </dgm:pt>
    <dgm:pt modelId="{146553C5-73EF-4649-81FE-2BE1D1544AA5}" type="pres">
      <dgm:prSet presAssocID="{84F8D51A-1227-45B4-9B8D-26BCC16D249D}" presName="compNode" presStyleCnt="0"/>
      <dgm:spPr/>
    </dgm:pt>
    <dgm:pt modelId="{E3BA0134-8842-4EDF-B56D-EF71ED26B9B5}" type="pres">
      <dgm:prSet presAssocID="{84F8D51A-1227-45B4-9B8D-26BCC16D249D}" presName="aNode" presStyleLbl="bgShp" presStyleIdx="0" presStyleCnt="4"/>
      <dgm:spPr/>
    </dgm:pt>
    <dgm:pt modelId="{7D2BD02E-02C5-43ED-A06C-E4EF8099AC20}" type="pres">
      <dgm:prSet presAssocID="{84F8D51A-1227-45B4-9B8D-26BCC16D249D}" presName="textNode" presStyleLbl="bgShp" presStyleIdx="0" presStyleCnt="4"/>
      <dgm:spPr/>
    </dgm:pt>
    <dgm:pt modelId="{73DB6819-205D-4E46-92F6-097CD5462349}" type="pres">
      <dgm:prSet presAssocID="{84F8D51A-1227-45B4-9B8D-26BCC16D249D}" presName="compChildNode" presStyleCnt="0"/>
      <dgm:spPr/>
    </dgm:pt>
    <dgm:pt modelId="{5564B4F0-FD34-4448-B198-48C225C26951}" type="pres">
      <dgm:prSet presAssocID="{84F8D51A-1227-45B4-9B8D-26BCC16D249D}" presName="theInnerList" presStyleCnt="0"/>
      <dgm:spPr/>
    </dgm:pt>
    <dgm:pt modelId="{D06618CB-8BAA-41B1-9C82-FD38C485AD19}" type="pres">
      <dgm:prSet presAssocID="{548A10CA-C9E2-4F92-AE2E-C05F69DD30EE}" presName="childNode" presStyleLbl="node1" presStyleIdx="0" presStyleCnt="8">
        <dgm:presLayoutVars>
          <dgm:bulletEnabled val="1"/>
        </dgm:presLayoutVars>
      </dgm:prSet>
      <dgm:spPr>
        <a:prstGeom prst="round2DiagRect">
          <a:avLst/>
        </a:prstGeom>
      </dgm:spPr>
    </dgm:pt>
    <dgm:pt modelId="{B100B76F-0994-4F3A-B426-F2FFE38C9C25}" type="pres">
      <dgm:prSet presAssocID="{548A10CA-C9E2-4F92-AE2E-C05F69DD30EE}" presName="aSpace2" presStyleCnt="0"/>
      <dgm:spPr/>
    </dgm:pt>
    <dgm:pt modelId="{807D5BBB-10DF-4B37-8CDB-31897355313E}" type="pres">
      <dgm:prSet presAssocID="{B7D4ED9C-3E6C-4A7C-A1DC-BDADA414334B}" presName="childNode" presStyleLbl="node1" presStyleIdx="1" presStyleCnt="8">
        <dgm:presLayoutVars>
          <dgm:bulletEnabled val="1"/>
        </dgm:presLayoutVars>
      </dgm:prSet>
      <dgm:spPr>
        <a:prstGeom prst="round2DiagRect">
          <a:avLst/>
        </a:prstGeom>
      </dgm:spPr>
    </dgm:pt>
    <dgm:pt modelId="{C21CE8AF-2606-426B-9779-A650DA8F7410}" type="pres">
      <dgm:prSet presAssocID="{84F8D51A-1227-45B4-9B8D-26BCC16D249D}" presName="aSpace" presStyleCnt="0"/>
      <dgm:spPr/>
    </dgm:pt>
    <dgm:pt modelId="{1B68AA4D-40F5-40A6-A3D3-2651D38B9592}" type="pres">
      <dgm:prSet presAssocID="{DCF99D42-0239-4A38-869E-4E0A44519466}" presName="compNode" presStyleCnt="0"/>
      <dgm:spPr/>
    </dgm:pt>
    <dgm:pt modelId="{D0337C9A-AFCE-49CD-B61C-4400A276390D}" type="pres">
      <dgm:prSet presAssocID="{DCF99D42-0239-4A38-869E-4E0A44519466}" presName="aNode" presStyleLbl="bgShp" presStyleIdx="1" presStyleCnt="4"/>
      <dgm:spPr/>
    </dgm:pt>
    <dgm:pt modelId="{34189B45-55D8-47BE-AD51-509A2AF713C4}" type="pres">
      <dgm:prSet presAssocID="{DCF99D42-0239-4A38-869E-4E0A44519466}" presName="textNode" presStyleLbl="bgShp" presStyleIdx="1" presStyleCnt="4"/>
      <dgm:spPr/>
    </dgm:pt>
    <dgm:pt modelId="{BC523C06-324B-467E-A177-087F016BD492}" type="pres">
      <dgm:prSet presAssocID="{DCF99D42-0239-4A38-869E-4E0A44519466}" presName="compChildNode" presStyleCnt="0"/>
      <dgm:spPr/>
    </dgm:pt>
    <dgm:pt modelId="{BE66A302-8410-4762-938C-9A9556728C5C}" type="pres">
      <dgm:prSet presAssocID="{DCF99D42-0239-4A38-869E-4E0A44519466}" presName="theInnerList" presStyleCnt="0"/>
      <dgm:spPr/>
    </dgm:pt>
    <dgm:pt modelId="{64859605-0088-4FA7-962E-CDCC7FF7FC02}" type="pres">
      <dgm:prSet presAssocID="{353D59A3-2E04-402C-A30B-D3151580A6F4}" presName="childNode" presStyleLbl="node1" presStyleIdx="2" presStyleCnt="8">
        <dgm:presLayoutVars>
          <dgm:bulletEnabled val="1"/>
        </dgm:presLayoutVars>
      </dgm:prSet>
      <dgm:spPr>
        <a:prstGeom prst="round2DiagRect">
          <a:avLst/>
        </a:prstGeom>
      </dgm:spPr>
    </dgm:pt>
    <dgm:pt modelId="{00A49418-11AF-4641-8CF3-0DA04FA56D44}" type="pres">
      <dgm:prSet presAssocID="{353D59A3-2E04-402C-A30B-D3151580A6F4}" presName="aSpace2" presStyleCnt="0"/>
      <dgm:spPr/>
    </dgm:pt>
    <dgm:pt modelId="{89434C85-FCBA-4344-98CE-7D0087C44C15}" type="pres">
      <dgm:prSet presAssocID="{F7B7E4E1-6E94-4140-8261-0D96F423FB8F}" presName="childNode" presStyleLbl="node1" presStyleIdx="3" presStyleCnt="8">
        <dgm:presLayoutVars>
          <dgm:bulletEnabled val="1"/>
        </dgm:presLayoutVars>
      </dgm:prSet>
      <dgm:spPr>
        <a:prstGeom prst="round2DiagRect">
          <a:avLst/>
        </a:prstGeom>
      </dgm:spPr>
    </dgm:pt>
    <dgm:pt modelId="{B7DD903E-B875-420D-9C03-BCC2787733E3}" type="pres">
      <dgm:prSet presAssocID="{DCF99D42-0239-4A38-869E-4E0A44519466}" presName="aSpace" presStyleCnt="0"/>
      <dgm:spPr/>
    </dgm:pt>
    <dgm:pt modelId="{56E1A296-2175-4ECF-B93C-BA67D3714513}" type="pres">
      <dgm:prSet presAssocID="{93675A70-A5F7-4B18-A11A-1AD257A1B4BC}" presName="compNode" presStyleCnt="0"/>
      <dgm:spPr/>
    </dgm:pt>
    <dgm:pt modelId="{91CD71E8-59D3-49F0-AF26-DF11378EBE5B}" type="pres">
      <dgm:prSet presAssocID="{93675A70-A5F7-4B18-A11A-1AD257A1B4BC}" presName="aNode" presStyleLbl="bgShp" presStyleIdx="2" presStyleCnt="4" custLinFactX="7601" custLinFactNeighborX="100000" custLinFactNeighborY="5"/>
      <dgm:spPr/>
    </dgm:pt>
    <dgm:pt modelId="{FD522B74-D48C-40B9-BB64-019FC3B54A3B}" type="pres">
      <dgm:prSet presAssocID="{93675A70-A5F7-4B18-A11A-1AD257A1B4BC}" presName="textNode" presStyleLbl="bgShp" presStyleIdx="2" presStyleCnt="4"/>
      <dgm:spPr/>
    </dgm:pt>
    <dgm:pt modelId="{BB4493E0-5D8D-4108-8948-26902E708FB2}" type="pres">
      <dgm:prSet presAssocID="{93675A70-A5F7-4B18-A11A-1AD257A1B4BC}" presName="compChildNode" presStyleCnt="0"/>
      <dgm:spPr/>
    </dgm:pt>
    <dgm:pt modelId="{47561021-B204-4EC2-A723-7B3B38343642}" type="pres">
      <dgm:prSet presAssocID="{93675A70-A5F7-4B18-A11A-1AD257A1B4BC}" presName="theInnerList" presStyleCnt="0"/>
      <dgm:spPr/>
    </dgm:pt>
    <dgm:pt modelId="{DFF61D9C-974D-4675-917F-908635720C17}" type="pres">
      <dgm:prSet presAssocID="{BCA3ED7F-CE3F-437C-AD91-A9DB6F03D195}" presName="childNode" presStyleLbl="node1" presStyleIdx="4" presStyleCnt="8" custLinFactX="34502" custLinFactNeighborX="100000" custLinFactNeighborY="114">
        <dgm:presLayoutVars>
          <dgm:bulletEnabled val="1"/>
        </dgm:presLayoutVars>
      </dgm:prSet>
      <dgm:spPr>
        <a:prstGeom prst="round2DiagRect">
          <a:avLst/>
        </a:prstGeom>
      </dgm:spPr>
    </dgm:pt>
    <dgm:pt modelId="{D52AD50A-3050-4102-BC2C-5021921325AF}" type="pres">
      <dgm:prSet presAssocID="{BCA3ED7F-CE3F-437C-AD91-A9DB6F03D195}" presName="aSpace2" presStyleCnt="0"/>
      <dgm:spPr/>
    </dgm:pt>
    <dgm:pt modelId="{CCE9DE39-B79E-4893-9A72-5FFCB17FD832}" type="pres">
      <dgm:prSet presAssocID="{332A5792-E34C-456F-BE5B-124A120A12B5}" presName="childNode" presStyleLbl="node1" presStyleIdx="5" presStyleCnt="8" custLinFactX="34502" custLinFactNeighborX="100000" custLinFactNeighborY="114">
        <dgm:presLayoutVars>
          <dgm:bulletEnabled val="1"/>
        </dgm:presLayoutVars>
      </dgm:prSet>
      <dgm:spPr>
        <a:prstGeom prst="round2DiagRect">
          <a:avLst/>
        </a:prstGeom>
      </dgm:spPr>
    </dgm:pt>
    <dgm:pt modelId="{A0D7D5CD-41A0-4BDC-90E6-54FEA75DCB12}" type="pres">
      <dgm:prSet presAssocID="{93675A70-A5F7-4B18-A11A-1AD257A1B4BC}" presName="aSpace" presStyleCnt="0"/>
      <dgm:spPr/>
    </dgm:pt>
    <dgm:pt modelId="{F74804EA-75E0-4DC4-80BC-403E6ADA5BCC}" type="pres">
      <dgm:prSet presAssocID="{7313E048-2A27-4EBE-9C1B-93E417ACD06C}" presName="compNode" presStyleCnt="0"/>
      <dgm:spPr/>
    </dgm:pt>
    <dgm:pt modelId="{25FD5E20-F480-4BBE-943C-3500FCE34FD0}" type="pres">
      <dgm:prSet presAssocID="{7313E048-2A27-4EBE-9C1B-93E417ACD06C}" presName="aNode" presStyleLbl="bgShp" presStyleIdx="3" presStyleCnt="4" custLinFactX="-8119" custLinFactNeighborX="-100000" custLinFactNeighborY="5"/>
      <dgm:spPr/>
    </dgm:pt>
    <dgm:pt modelId="{9EBB43FA-F334-4776-9303-2DFB6F42F647}" type="pres">
      <dgm:prSet presAssocID="{7313E048-2A27-4EBE-9C1B-93E417ACD06C}" presName="textNode" presStyleLbl="bgShp" presStyleIdx="3" presStyleCnt="4"/>
      <dgm:spPr/>
    </dgm:pt>
    <dgm:pt modelId="{C6EF8314-E71F-4350-BFE7-A30FE248A9DF}" type="pres">
      <dgm:prSet presAssocID="{7313E048-2A27-4EBE-9C1B-93E417ACD06C}" presName="compChildNode" presStyleCnt="0"/>
      <dgm:spPr/>
    </dgm:pt>
    <dgm:pt modelId="{4BADCDFC-726C-4E24-90B2-66CE19E880E5}" type="pres">
      <dgm:prSet presAssocID="{7313E048-2A27-4EBE-9C1B-93E417ACD06C}" presName="theInnerList" presStyleCnt="0"/>
      <dgm:spPr/>
    </dgm:pt>
    <dgm:pt modelId="{70A83D3D-60C2-407C-A5D7-5AC95A6155BE}" type="pres">
      <dgm:prSet presAssocID="{CD0C7FDF-7CD6-40F9-A98C-7A6D2EA5AD2C}" presName="childNode" presStyleLbl="node1" presStyleIdx="6" presStyleCnt="8" custLinFactX="-36035" custLinFactNeighborX="-100000" custLinFactNeighborY="-17237">
        <dgm:presLayoutVars>
          <dgm:bulletEnabled val="1"/>
        </dgm:presLayoutVars>
      </dgm:prSet>
      <dgm:spPr>
        <a:prstGeom prst="round2DiagRect">
          <a:avLst/>
        </a:prstGeom>
      </dgm:spPr>
    </dgm:pt>
    <dgm:pt modelId="{AF6C7E64-51CD-4F4A-AD4E-CA8FC12A7BAA}" type="pres">
      <dgm:prSet presAssocID="{CD0C7FDF-7CD6-40F9-A98C-7A6D2EA5AD2C}" presName="aSpace2" presStyleCnt="0"/>
      <dgm:spPr/>
    </dgm:pt>
    <dgm:pt modelId="{F1D1579E-878D-48C4-B595-67101682A216}" type="pres">
      <dgm:prSet presAssocID="{D6627700-4FA5-4A4B-8649-2E6EC5967CF9}" presName="childNode" presStyleLbl="node1" presStyleIdx="7" presStyleCnt="8" custLinFactX="-36035" custLinFactNeighborX="-100000" custLinFactNeighborY="-17237">
        <dgm:presLayoutVars>
          <dgm:bulletEnabled val="1"/>
        </dgm:presLayoutVars>
      </dgm:prSet>
      <dgm:spPr>
        <a:prstGeom prst="round2DiagRect">
          <a:avLst/>
        </a:prstGeom>
      </dgm:spPr>
    </dgm:pt>
  </dgm:ptLst>
  <dgm:cxnLst>
    <dgm:cxn modelId="{47493500-7428-4B75-8C39-4488802E1A28}" srcId="{D6627700-4FA5-4A4B-8649-2E6EC5967CF9}" destId="{2DFC4831-3EB7-4E3F-A332-2FE136B26EF2}" srcOrd="1" destOrd="0" parTransId="{1F4A9FE1-7D6F-4073-9168-72C05B0CA9F1}" sibTransId="{430E5784-4575-42F6-BF4F-183D43443071}"/>
    <dgm:cxn modelId="{47C2B307-DD79-4EE6-BEB8-B8AB8D444E63}" type="presOf" srcId="{CD0C7FDF-7CD6-40F9-A98C-7A6D2EA5AD2C}" destId="{70A83D3D-60C2-407C-A5D7-5AC95A6155BE}" srcOrd="0" destOrd="0" presId="urn:microsoft.com/office/officeart/2005/8/layout/lProcess2"/>
    <dgm:cxn modelId="{2D19DA09-4556-4FE2-9190-A68BEB3EC89B}" srcId="{DCF99D42-0239-4A38-869E-4E0A44519466}" destId="{353D59A3-2E04-402C-A30B-D3151580A6F4}" srcOrd="0" destOrd="0" parTransId="{CD684B9B-B82A-4033-834C-299EE2F7106E}" sibTransId="{68EBC6B0-A19C-4DA3-AB28-EE528A463F21}"/>
    <dgm:cxn modelId="{E36F8F0D-C9E0-49CC-BDA9-96FEAB60266E}" type="presOf" srcId="{7313E048-2A27-4EBE-9C1B-93E417ACD06C}" destId="{25FD5E20-F480-4BBE-943C-3500FCE34FD0}" srcOrd="0" destOrd="0" presId="urn:microsoft.com/office/officeart/2005/8/layout/lProcess2"/>
    <dgm:cxn modelId="{30338D10-8FA8-4DA7-98D7-0F65B8D62BE5}" srcId="{B7D4ED9C-3E6C-4A7C-A1DC-BDADA414334B}" destId="{801884EB-611A-49D8-86BF-E286051DE2D2}" srcOrd="1" destOrd="0" parTransId="{EDDE21ED-DBDF-4F32-ACEA-57718EBF505D}" sibTransId="{B559770B-30FE-4C8A-8E91-ECD16542C94B}"/>
    <dgm:cxn modelId="{2347321A-24E8-4A72-A130-2C58086F2EEB}" type="presOf" srcId="{84F8D51A-1227-45B4-9B8D-26BCC16D249D}" destId="{E3BA0134-8842-4EDF-B56D-EF71ED26B9B5}" srcOrd="0" destOrd="0" presId="urn:microsoft.com/office/officeart/2005/8/layout/lProcess2"/>
    <dgm:cxn modelId="{B8648126-1E00-4BCF-8796-73D057E88E8D}" type="presOf" srcId="{2DFC4831-3EB7-4E3F-A332-2FE136B26EF2}" destId="{F1D1579E-878D-48C4-B595-67101682A216}" srcOrd="0" destOrd="2" presId="urn:microsoft.com/office/officeart/2005/8/layout/lProcess2"/>
    <dgm:cxn modelId="{B82CF726-6201-49CA-B913-37492D8D1BF2}" srcId="{F2EE1EED-4654-430C-9E52-22D827EDBB56}" destId="{DCF99D42-0239-4A38-869E-4E0A44519466}" srcOrd="1" destOrd="0" parTransId="{308B36EF-14A6-4FDD-81A2-FF8E4505A5C6}" sibTransId="{2F52BCC6-CA97-4F0A-B469-A565797EED5B}"/>
    <dgm:cxn modelId="{E7734B33-6968-4C9A-BF27-3CC43437D4E9}" type="presOf" srcId="{ECADA696-E245-44E8-B687-DE78A38467E0}" destId="{CCE9DE39-B79E-4893-9A72-5FFCB17FD832}" srcOrd="0" destOrd="4" presId="urn:microsoft.com/office/officeart/2005/8/layout/lProcess2"/>
    <dgm:cxn modelId="{2747DC35-725C-41FA-8589-A746989B8607}" srcId="{DCF99D42-0239-4A38-869E-4E0A44519466}" destId="{F7B7E4E1-6E94-4140-8261-0D96F423FB8F}" srcOrd="1" destOrd="0" parTransId="{0E84B215-8C11-46FD-96E5-F19578B0690A}" sibTransId="{2918C7A4-248C-4734-B5F3-C7E25484B284}"/>
    <dgm:cxn modelId="{15810636-92C2-4162-AD08-742F74599BB9}" srcId="{332A5792-E34C-456F-BE5B-124A120A12B5}" destId="{DD9655A6-3D94-476B-9B9E-C5CBA560A081}" srcOrd="2" destOrd="0" parTransId="{E447FF65-0C96-4524-B221-19F0D103F6B0}" sibTransId="{DF0A72A2-A643-4CD1-8D13-E6BEE89B5AF0}"/>
    <dgm:cxn modelId="{95852737-0D2C-4B70-9E52-DA55695533DF}" srcId="{F7B7E4E1-6E94-4140-8261-0D96F423FB8F}" destId="{9D1E4DE3-5766-433E-AD2D-F841354F524C}" srcOrd="0" destOrd="0" parTransId="{63FD8556-1E72-4A9A-A202-F6DB29DE4DCF}" sibTransId="{E4F83796-9898-4CFE-BE42-A91030579C1C}"/>
    <dgm:cxn modelId="{81546C37-1DFB-4A06-99AC-2FCED3608673}" srcId="{93675A70-A5F7-4B18-A11A-1AD257A1B4BC}" destId="{BCA3ED7F-CE3F-437C-AD91-A9DB6F03D195}" srcOrd="0" destOrd="0" parTransId="{7E423920-95CE-431A-98C8-6E28514DA03D}" sibTransId="{53C05EDD-DE65-4701-AC10-3D32B065355C}"/>
    <dgm:cxn modelId="{5FA53D38-CD9E-431F-8C45-A46EFA1C8DB7}" type="presOf" srcId="{1DE9753B-E0E9-43B2-95BD-B7C160C089D7}" destId="{D06618CB-8BAA-41B1-9C82-FD38C485AD19}" srcOrd="0" destOrd="2" presId="urn:microsoft.com/office/officeart/2005/8/layout/lProcess2"/>
    <dgm:cxn modelId="{9A2C665E-215A-4614-B885-AC14B341A4E4}" srcId="{548A10CA-C9E2-4F92-AE2E-C05F69DD30EE}" destId="{1DE9753B-E0E9-43B2-95BD-B7C160C089D7}" srcOrd="1" destOrd="0" parTransId="{8ACE4927-A33F-487F-B268-35E534A22FB4}" sibTransId="{4A3E1617-EE4F-453E-B2EF-BAB833958E23}"/>
    <dgm:cxn modelId="{02C24B5F-E017-4F7A-A8F8-3D2D4A96CFE7}" type="presOf" srcId="{332A5792-E34C-456F-BE5B-124A120A12B5}" destId="{CCE9DE39-B79E-4893-9A72-5FFCB17FD832}" srcOrd="0" destOrd="0" presId="urn:microsoft.com/office/officeart/2005/8/layout/lProcess2"/>
    <dgm:cxn modelId="{9A59E35F-2D44-40A7-9EA2-D27349B3182D}" type="presOf" srcId="{B7D4ED9C-3E6C-4A7C-A1DC-BDADA414334B}" destId="{807D5BBB-10DF-4B37-8CDB-31897355313E}" srcOrd="0" destOrd="0" presId="urn:microsoft.com/office/officeart/2005/8/layout/lProcess2"/>
    <dgm:cxn modelId="{6D59D061-F400-43CD-BF62-E7DD39853F9D}" type="presOf" srcId="{DCF99D42-0239-4A38-869E-4E0A44519466}" destId="{34189B45-55D8-47BE-AD51-509A2AF713C4}" srcOrd="1" destOrd="0" presId="urn:microsoft.com/office/officeart/2005/8/layout/lProcess2"/>
    <dgm:cxn modelId="{725AD163-4D44-44ED-BA1E-1373B7002B50}" srcId="{D6627700-4FA5-4A4B-8649-2E6EC5967CF9}" destId="{ABD7442F-D664-4A81-B0D6-7106E8D389CE}" srcOrd="2" destOrd="0" parTransId="{90965086-654F-475F-83C4-65D647E48BE1}" sibTransId="{709892B7-A764-4AC8-9610-283654655696}"/>
    <dgm:cxn modelId="{259B9F48-521E-456F-865F-1862C6765D04}" type="presOf" srcId="{353D59A3-2E04-402C-A30B-D3151580A6F4}" destId="{64859605-0088-4FA7-962E-CDCC7FF7FC02}" srcOrd="0" destOrd="0" presId="urn:microsoft.com/office/officeart/2005/8/layout/lProcess2"/>
    <dgm:cxn modelId="{603CCA4B-E650-4C2C-83C6-540064A61E7C}" srcId="{93675A70-A5F7-4B18-A11A-1AD257A1B4BC}" destId="{332A5792-E34C-456F-BE5B-124A120A12B5}" srcOrd="1" destOrd="0" parTransId="{0BA7B09C-3C02-4953-B8AC-A5BB267912C1}" sibTransId="{3202B79F-2E0B-4EE1-B883-6D36588BF453}"/>
    <dgm:cxn modelId="{786E1A6C-044B-4B14-8E39-4CE3A3BB50A0}" srcId="{332A5792-E34C-456F-BE5B-124A120A12B5}" destId="{77239C69-7D3A-4CD0-818C-0B8B5CF6006F}" srcOrd="1" destOrd="0" parTransId="{736559BE-7404-47A0-A65C-AC676737BE54}" sibTransId="{279C65FB-692C-42C1-9185-E1A306ECAD67}"/>
    <dgm:cxn modelId="{D2E4986D-3B30-4FE4-B0A0-7BB3CAEA4654}" type="presOf" srcId="{3FBE5CD0-3643-484A-A16A-823A932C5785}" destId="{CCE9DE39-B79E-4893-9A72-5FFCB17FD832}" srcOrd="0" destOrd="1" presId="urn:microsoft.com/office/officeart/2005/8/layout/lProcess2"/>
    <dgm:cxn modelId="{7CD77A70-C334-4475-89C7-8B52383061C7}" srcId="{548A10CA-C9E2-4F92-AE2E-C05F69DD30EE}" destId="{E74CE4CB-D259-4A1D-ABBC-A48CBB17F41E}" srcOrd="0" destOrd="0" parTransId="{C6199F7D-1628-46BF-8729-B462D0962B8E}" sibTransId="{58AC9D99-A58F-4990-9CBB-65C8CD2D2E9D}"/>
    <dgm:cxn modelId="{9EF0B553-E0A7-4FD8-9DD4-D419332E56B6}" type="presOf" srcId="{7313E048-2A27-4EBE-9C1B-93E417ACD06C}" destId="{9EBB43FA-F334-4776-9303-2DFB6F42F647}" srcOrd="1" destOrd="0" presId="urn:microsoft.com/office/officeart/2005/8/layout/lProcess2"/>
    <dgm:cxn modelId="{C0DEDB73-A5A8-4CD7-8CC6-544D536845BE}" type="presOf" srcId="{DCF99D42-0239-4A38-869E-4E0A44519466}" destId="{D0337C9A-AFCE-49CD-B61C-4400A276390D}" srcOrd="0" destOrd="0" presId="urn:microsoft.com/office/officeart/2005/8/layout/lProcess2"/>
    <dgm:cxn modelId="{58953A74-5E47-4104-BEE1-ED2D175114FF}" srcId="{353D59A3-2E04-402C-A30B-D3151580A6F4}" destId="{4BBE8CA2-E432-468C-ACDA-F55BEBA5F8FD}" srcOrd="1" destOrd="0" parTransId="{CBE08D88-953D-47AB-B2D0-434E96283998}" sibTransId="{7926B29F-E1DD-45C4-8CD9-9E2EB4DF731C}"/>
    <dgm:cxn modelId="{82F61775-3263-43F8-A4D8-208D974FFF33}" srcId="{CD0C7FDF-7CD6-40F9-A98C-7A6D2EA5AD2C}" destId="{F4C56430-E192-4390-A567-BD5A9619A381}" srcOrd="1" destOrd="0" parTransId="{D9F43D5F-C240-42B1-AEC2-466CCF0DC7A4}" sibTransId="{1D8DFD3E-64BE-40CA-9685-A24EE9CA4C1B}"/>
    <dgm:cxn modelId="{037E8A56-7D88-48FB-AFEE-3FAED183CB4B}" type="presOf" srcId="{F6973ECD-E414-4AA8-9BC1-7DCBEFA9F72C}" destId="{DFF61D9C-974D-4675-917F-908635720C17}" srcOrd="0" destOrd="2" presId="urn:microsoft.com/office/officeart/2005/8/layout/lProcess2"/>
    <dgm:cxn modelId="{A67C0658-2735-46B8-A25B-C98B17DF74C4}" type="presOf" srcId="{5E78E3C8-3412-49F5-861E-CF12D3528C47}" destId="{CCE9DE39-B79E-4893-9A72-5FFCB17FD832}" srcOrd="0" destOrd="5" presId="urn:microsoft.com/office/officeart/2005/8/layout/lProcess2"/>
    <dgm:cxn modelId="{C26E1258-17CF-48A2-90D7-C1F247C93B39}" type="presOf" srcId="{BC43112C-712F-4309-AB52-4A482BD7AB00}" destId="{DFF61D9C-974D-4675-917F-908635720C17}" srcOrd="0" destOrd="1" presId="urn:microsoft.com/office/officeart/2005/8/layout/lProcess2"/>
    <dgm:cxn modelId="{C593425A-9EF9-4244-A553-52B75F8A6751}" srcId="{84F8D51A-1227-45B4-9B8D-26BCC16D249D}" destId="{548A10CA-C9E2-4F92-AE2E-C05F69DD30EE}" srcOrd="0" destOrd="0" parTransId="{D105BBEF-5855-477E-9B6F-4E2DDEB38598}" sibTransId="{ACB4BF50-CB76-4341-BE01-EC4D1A2AC028}"/>
    <dgm:cxn modelId="{8F329A7A-D910-4CD2-9BDB-121CE9E015FA}" type="presOf" srcId="{F2EE1EED-4654-430C-9E52-22D827EDBB56}" destId="{0C177AB7-3A58-4F87-9BDC-67B7DB6C79FC}" srcOrd="0" destOrd="0" presId="urn:microsoft.com/office/officeart/2005/8/layout/lProcess2"/>
    <dgm:cxn modelId="{105EE95A-9FFC-46DF-8309-5C61C2CD0E00}" type="presOf" srcId="{548A10CA-C9E2-4F92-AE2E-C05F69DD30EE}" destId="{D06618CB-8BAA-41B1-9C82-FD38C485AD19}" srcOrd="0" destOrd="0" presId="urn:microsoft.com/office/officeart/2005/8/layout/lProcess2"/>
    <dgm:cxn modelId="{8D78237F-E362-48FC-895E-84F27CE7C1B3}" srcId="{353D59A3-2E04-402C-A30B-D3151580A6F4}" destId="{448D948B-1945-49ED-9A4A-77B54AB0C5A1}" srcOrd="0" destOrd="0" parTransId="{AA2EC0E5-2678-4E78-8288-6CC2C02F0E32}" sibTransId="{7623C60E-E54D-48A8-9F7D-55078A6C5106}"/>
    <dgm:cxn modelId="{A86F1083-967F-4964-AE21-7363983F6D25}" srcId="{332A5792-E34C-456F-BE5B-124A120A12B5}" destId="{5E78E3C8-3412-49F5-861E-CF12D3528C47}" srcOrd="4" destOrd="0" parTransId="{0C206566-4414-497E-ADAE-DB9F9A036A76}" sibTransId="{22C2D910-6CB5-4316-ACB2-0DE85542978C}"/>
    <dgm:cxn modelId="{E6E75585-7F9E-4AFF-8D17-C2C8165375CB}" srcId="{7313E048-2A27-4EBE-9C1B-93E417ACD06C}" destId="{CD0C7FDF-7CD6-40F9-A98C-7A6D2EA5AD2C}" srcOrd="0" destOrd="0" parTransId="{20921C79-7D97-46A7-9420-93D6035FD768}" sibTransId="{3073854C-AED9-4825-95A4-1A0A49ED4E01}"/>
    <dgm:cxn modelId="{995EA18C-882B-4D29-8A22-60A4E384FF44}" type="presOf" srcId="{D6627700-4FA5-4A4B-8649-2E6EC5967CF9}" destId="{F1D1579E-878D-48C4-B595-67101682A216}" srcOrd="0" destOrd="0" presId="urn:microsoft.com/office/officeart/2005/8/layout/lProcess2"/>
    <dgm:cxn modelId="{8F58118D-C2E0-47D3-B2B8-9524C2CAC996}" srcId="{332A5792-E34C-456F-BE5B-124A120A12B5}" destId="{C8B9A536-92E2-42DD-891E-7A31FD4CE015}" srcOrd="5" destOrd="0" parTransId="{E2C21286-60DB-4C02-BDDE-DD1A4D3E7A44}" sibTransId="{59E4BFD5-8454-4BB7-9D8F-CE7D88418A49}"/>
    <dgm:cxn modelId="{765EB593-6754-4A8D-A6C2-B4362E4782C2}" srcId="{F2EE1EED-4654-430C-9E52-22D827EDBB56}" destId="{7313E048-2A27-4EBE-9C1B-93E417ACD06C}" srcOrd="3" destOrd="0" parTransId="{309CBBE4-2724-4B99-9B0B-1D51C12F51A8}" sibTransId="{29FF1DAB-0550-4E36-B0AD-4807E8DEA74E}"/>
    <dgm:cxn modelId="{53FAA397-F947-45AE-9656-F5ACA0AE7C02}" srcId="{BCA3ED7F-CE3F-437C-AD91-A9DB6F03D195}" destId="{BC43112C-712F-4309-AB52-4A482BD7AB00}" srcOrd="0" destOrd="0" parTransId="{D611FFBE-ECD5-42D0-A05F-99333A357C24}" sibTransId="{C6805341-4A97-4DCE-8C6E-5AAE7677C948}"/>
    <dgm:cxn modelId="{C898B097-920B-4902-B905-80F80A6D2ED6}" type="presOf" srcId="{F4C56430-E192-4390-A567-BD5A9619A381}" destId="{70A83D3D-60C2-407C-A5D7-5AC95A6155BE}" srcOrd="0" destOrd="2" presId="urn:microsoft.com/office/officeart/2005/8/layout/lProcess2"/>
    <dgm:cxn modelId="{9C46619F-07F4-40B2-99BB-E3E3C359493D}" type="presOf" srcId="{9D1E4DE3-5766-433E-AD2D-F841354F524C}" destId="{89434C85-FCBA-4344-98CE-7D0087C44C15}" srcOrd="0" destOrd="1" presId="urn:microsoft.com/office/officeart/2005/8/layout/lProcess2"/>
    <dgm:cxn modelId="{7F14EDA0-C81A-428F-BB12-D1DA4ACDB33F}" srcId="{332A5792-E34C-456F-BE5B-124A120A12B5}" destId="{3FBE5CD0-3643-484A-A16A-823A932C5785}" srcOrd="0" destOrd="0" parTransId="{5F6CBD92-2526-466F-A32D-4B6F9657AFE7}" sibTransId="{56261292-CBA9-4CAB-9402-3EADA5CFAA07}"/>
    <dgm:cxn modelId="{ED7575A5-5FDB-4545-8FE3-FC1CA0E00F1E}" type="presOf" srcId="{F7B7E4E1-6E94-4140-8261-0D96F423FB8F}" destId="{89434C85-FCBA-4344-98CE-7D0087C44C15}" srcOrd="0" destOrd="0" presId="urn:microsoft.com/office/officeart/2005/8/layout/lProcess2"/>
    <dgm:cxn modelId="{F7D131AB-E3D5-4246-ACBB-BD32458DE5A9}" type="presOf" srcId="{70CA80F5-314E-4176-9789-C7838A11EBC5}" destId="{F1D1579E-878D-48C4-B595-67101682A216}" srcOrd="0" destOrd="1" presId="urn:microsoft.com/office/officeart/2005/8/layout/lProcess2"/>
    <dgm:cxn modelId="{201969AD-8611-4609-8F29-6577D1B14327}" srcId="{F2EE1EED-4654-430C-9E52-22D827EDBB56}" destId="{93675A70-A5F7-4B18-A11A-1AD257A1B4BC}" srcOrd="2" destOrd="0" parTransId="{5DCE5F40-16BD-4C04-9D08-82CB3E2A7FAD}" sibTransId="{6B68897A-2F5F-4C8B-925C-55436C6B2E94}"/>
    <dgm:cxn modelId="{D73F1BAE-18C9-42C7-9C3F-0AC42DD82C0E}" type="presOf" srcId="{93675A70-A5F7-4B18-A11A-1AD257A1B4BC}" destId="{91CD71E8-59D3-49F0-AF26-DF11378EBE5B}" srcOrd="0" destOrd="0" presId="urn:microsoft.com/office/officeart/2005/8/layout/lProcess2"/>
    <dgm:cxn modelId="{7D2295AF-BFAD-4725-A4CB-421B0A42DE38}" srcId="{F2EE1EED-4654-430C-9E52-22D827EDBB56}" destId="{84F8D51A-1227-45B4-9B8D-26BCC16D249D}" srcOrd="0" destOrd="0" parTransId="{01FB5E16-4C31-4F31-BD0B-8FB0657DFE06}" sibTransId="{567D82FA-5402-4D67-8EA7-0675837F4D42}"/>
    <dgm:cxn modelId="{FFE3E7AF-C91B-401A-9D2E-E169EAE995BC}" type="presOf" srcId="{BCA3ED7F-CE3F-437C-AD91-A9DB6F03D195}" destId="{DFF61D9C-974D-4675-917F-908635720C17}" srcOrd="0" destOrd="0" presId="urn:microsoft.com/office/officeart/2005/8/layout/lProcess2"/>
    <dgm:cxn modelId="{01E354BA-FFDE-4F20-8359-9C547A9EE646}" srcId="{332A5792-E34C-456F-BE5B-124A120A12B5}" destId="{ECADA696-E245-44E8-B687-DE78A38467E0}" srcOrd="3" destOrd="0" parTransId="{EB7C2B2F-29C4-42F8-BFE1-910740713E10}" sibTransId="{48A33F39-CBF4-4764-ABC9-1A48FB9A5C18}"/>
    <dgm:cxn modelId="{531EB3BB-10A5-4A23-A733-99504C390805}" type="presOf" srcId="{BE6B5523-B386-4835-8B14-0F06CF71CFEC}" destId="{70A83D3D-60C2-407C-A5D7-5AC95A6155BE}" srcOrd="0" destOrd="1" presId="urn:microsoft.com/office/officeart/2005/8/layout/lProcess2"/>
    <dgm:cxn modelId="{001B22C2-C938-4A3B-9280-17F38D1D3566}" srcId="{7313E048-2A27-4EBE-9C1B-93E417ACD06C}" destId="{D6627700-4FA5-4A4B-8649-2E6EC5967CF9}" srcOrd="1" destOrd="0" parTransId="{1E6A4D42-E50C-4DCA-A2AE-B15518A3B7AD}" sibTransId="{253B3D6A-C43D-4452-A8F8-33A5C1F0F7DF}"/>
    <dgm:cxn modelId="{2DFC76C2-BB5A-481D-9918-5DBB306B4244}" type="presOf" srcId="{4BBE8CA2-E432-468C-ACDA-F55BEBA5F8FD}" destId="{64859605-0088-4FA7-962E-CDCC7FF7FC02}" srcOrd="0" destOrd="2" presId="urn:microsoft.com/office/officeart/2005/8/layout/lProcess2"/>
    <dgm:cxn modelId="{3C6297C4-A695-47BF-94FA-E7DAD7EB1C13}" srcId="{BCA3ED7F-CE3F-437C-AD91-A9DB6F03D195}" destId="{F6973ECD-E414-4AA8-9BC1-7DCBEFA9F72C}" srcOrd="1" destOrd="0" parTransId="{84306DAA-C629-4D1C-AF4B-D46874CA637C}" sibTransId="{30F7A5D0-FE0E-494B-B9E4-3A86F7DB1782}"/>
    <dgm:cxn modelId="{32C077C8-A62F-4A52-9EEE-859A006EDDB0}" type="presOf" srcId="{93675A70-A5F7-4B18-A11A-1AD257A1B4BC}" destId="{FD522B74-D48C-40B9-BB64-019FC3B54A3B}" srcOrd="1" destOrd="0" presId="urn:microsoft.com/office/officeart/2005/8/layout/lProcess2"/>
    <dgm:cxn modelId="{59A620CB-2C72-4821-B5FA-0218C1C2E6F2}" srcId="{84F8D51A-1227-45B4-9B8D-26BCC16D249D}" destId="{B7D4ED9C-3E6C-4A7C-A1DC-BDADA414334B}" srcOrd="1" destOrd="0" parTransId="{826028AC-C4C2-4158-9EFC-21DB080A5011}" sibTransId="{C9D68716-0EC9-47A4-9063-6AC1D5AC7AB8}"/>
    <dgm:cxn modelId="{D2AA6ACE-BAA3-4FAE-9C3F-34D14EEC2A39}" type="presOf" srcId="{C8B9A536-92E2-42DD-891E-7A31FD4CE015}" destId="{CCE9DE39-B79E-4893-9A72-5FFCB17FD832}" srcOrd="0" destOrd="6" presId="urn:microsoft.com/office/officeart/2005/8/layout/lProcess2"/>
    <dgm:cxn modelId="{4361E0D8-4F9E-4E37-9A75-855C1E7C04CC}" srcId="{B7D4ED9C-3E6C-4A7C-A1DC-BDADA414334B}" destId="{0401246A-679C-4D3E-92C7-97762416CDF5}" srcOrd="0" destOrd="0" parTransId="{F9E0E4D4-95B7-4B2F-9FF0-F0CEEDCC6F38}" sibTransId="{6C278C7A-0AC5-48BF-B4C1-FB531820892B}"/>
    <dgm:cxn modelId="{233D40E0-AD0C-40A0-9F18-30A3C58E0B02}" type="presOf" srcId="{84F8D51A-1227-45B4-9B8D-26BCC16D249D}" destId="{7D2BD02E-02C5-43ED-A06C-E4EF8099AC20}" srcOrd="1" destOrd="0" presId="urn:microsoft.com/office/officeart/2005/8/layout/lProcess2"/>
    <dgm:cxn modelId="{EAD7CBE1-A457-4383-AEA7-7C7A5635A645}" type="presOf" srcId="{DD9655A6-3D94-476B-9B9E-C5CBA560A081}" destId="{CCE9DE39-B79E-4893-9A72-5FFCB17FD832}" srcOrd="0" destOrd="3" presId="urn:microsoft.com/office/officeart/2005/8/layout/lProcess2"/>
    <dgm:cxn modelId="{66A498E3-38A1-4E6B-A031-67CE95093598}" type="presOf" srcId="{801884EB-611A-49D8-86BF-E286051DE2D2}" destId="{807D5BBB-10DF-4B37-8CDB-31897355313E}" srcOrd="0" destOrd="2" presId="urn:microsoft.com/office/officeart/2005/8/layout/lProcess2"/>
    <dgm:cxn modelId="{3E1574F0-AE35-47A6-8B1B-C2B7F19BC6A3}" type="presOf" srcId="{ABD7442F-D664-4A81-B0D6-7106E8D389CE}" destId="{F1D1579E-878D-48C4-B595-67101682A216}" srcOrd="0" destOrd="3" presId="urn:microsoft.com/office/officeart/2005/8/layout/lProcess2"/>
    <dgm:cxn modelId="{F6B3CBF0-8E2B-43F7-8D3F-0B10670FFB59}" type="presOf" srcId="{0401246A-679C-4D3E-92C7-97762416CDF5}" destId="{807D5BBB-10DF-4B37-8CDB-31897355313E}" srcOrd="0" destOrd="1" presId="urn:microsoft.com/office/officeart/2005/8/layout/lProcess2"/>
    <dgm:cxn modelId="{83A52CF3-0153-43DF-AC9B-B370F4D2E1C8}" type="presOf" srcId="{448D948B-1945-49ED-9A4A-77B54AB0C5A1}" destId="{64859605-0088-4FA7-962E-CDCC7FF7FC02}" srcOrd="0" destOrd="1" presId="urn:microsoft.com/office/officeart/2005/8/layout/lProcess2"/>
    <dgm:cxn modelId="{4AABC4F6-ED29-4500-A13F-A8E00771DE2E}" type="presOf" srcId="{E74CE4CB-D259-4A1D-ABBC-A48CBB17F41E}" destId="{D06618CB-8BAA-41B1-9C82-FD38C485AD19}" srcOrd="0" destOrd="1" presId="urn:microsoft.com/office/officeart/2005/8/layout/lProcess2"/>
    <dgm:cxn modelId="{C18B8FF9-D12E-434E-8A9D-74AB9F4B216F}" srcId="{D6627700-4FA5-4A4B-8649-2E6EC5967CF9}" destId="{70CA80F5-314E-4176-9789-C7838A11EBC5}" srcOrd="0" destOrd="0" parTransId="{6AD6090D-338F-4D29-85BC-9CF13A75A60E}" sibTransId="{2889EF6E-E031-455B-99F3-E8246F5DA617}"/>
    <dgm:cxn modelId="{2D88F7FB-0385-4B1A-B9E9-0D624AAB189E}" type="presOf" srcId="{77239C69-7D3A-4CD0-818C-0B8B5CF6006F}" destId="{CCE9DE39-B79E-4893-9A72-5FFCB17FD832}" srcOrd="0" destOrd="2" presId="urn:microsoft.com/office/officeart/2005/8/layout/lProcess2"/>
    <dgm:cxn modelId="{0818FDFD-BDE3-44E7-8C12-CB7115ED5C14}" srcId="{CD0C7FDF-7CD6-40F9-A98C-7A6D2EA5AD2C}" destId="{BE6B5523-B386-4835-8B14-0F06CF71CFEC}" srcOrd="0" destOrd="0" parTransId="{5E1AA8E5-A3D0-4E21-8E05-47D18936B60A}" sibTransId="{441A1000-8DD5-4632-9E8B-5EAB2758AF94}"/>
    <dgm:cxn modelId="{63DBB95E-B0F7-4085-9A0B-41DC1D1CCD21}" type="presParOf" srcId="{0C177AB7-3A58-4F87-9BDC-67B7DB6C79FC}" destId="{146553C5-73EF-4649-81FE-2BE1D1544AA5}" srcOrd="0" destOrd="0" presId="urn:microsoft.com/office/officeart/2005/8/layout/lProcess2"/>
    <dgm:cxn modelId="{8B1B550E-B4E2-4A97-89B1-0DBD83DB98C0}" type="presParOf" srcId="{146553C5-73EF-4649-81FE-2BE1D1544AA5}" destId="{E3BA0134-8842-4EDF-B56D-EF71ED26B9B5}" srcOrd="0" destOrd="0" presId="urn:microsoft.com/office/officeart/2005/8/layout/lProcess2"/>
    <dgm:cxn modelId="{DFE5053D-E49B-4BA3-9D1A-300CF3BFCBCC}" type="presParOf" srcId="{146553C5-73EF-4649-81FE-2BE1D1544AA5}" destId="{7D2BD02E-02C5-43ED-A06C-E4EF8099AC20}" srcOrd="1" destOrd="0" presId="urn:microsoft.com/office/officeart/2005/8/layout/lProcess2"/>
    <dgm:cxn modelId="{5BBD3166-60B1-4218-91BB-A17E51C76165}" type="presParOf" srcId="{146553C5-73EF-4649-81FE-2BE1D1544AA5}" destId="{73DB6819-205D-4E46-92F6-097CD5462349}" srcOrd="2" destOrd="0" presId="urn:microsoft.com/office/officeart/2005/8/layout/lProcess2"/>
    <dgm:cxn modelId="{44BC77BB-51C4-41C2-B59B-857537BD7BBB}" type="presParOf" srcId="{73DB6819-205D-4E46-92F6-097CD5462349}" destId="{5564B4F0-FD34-4448-B198-48C225C26951}" srcOrd="0" destOrd="0" presId="urn:microsoft.com/office/officeart/2005/8/layout/lProcess2"/>
    <dgm:cxn modelId="{9115513C-DE66-4029-835D-0B1577718CC5}" type="presParOf" srcId="{5564B4F0-FD34-4448-B198-48C225C26951}" destId="{D06618CB-8BAA-41B1-9C82-FD38C485AD19}" srcOrd="0" destOrd="0" presId="urn:microsoft.com/office/officeart/2005/8/layout/lProcess2"/>
    <dgm:cxn modelId="{38840507-F38A-4432-A009-9089CFDBD7AC}" type="presParOf" srcId="{5564B4F0-FD34-4448-B198-48C225C26951}" destId="{B100B76F-0994-4F3A-B426-F2FFE38C9C25}" srcOrd="1" destOrd="0" presId="urn:microsoft.com/office/officeart/2005/8/layout/lProcess2"/>
    <dgm:cxn modelId="{F1F73ACE-745E-442E-BAD9-3246D8B0D1BA}" type="presParOf" srcId="{5564B4F0-FD34-4448-B198-48C225C26951}" destId="{807D5BBB-10DF-4B37-8CDB-31897355313E}" srcOrd="2" destOrd="0" presId="urn:microsoft.com/office/officeart/2005/8/layout/lProcess2"/>
    <dgm:cxn modelId="{AE691F34-0000-4265-8550-F830DE3BB218}" type="presParOf" srcId="{0C177AB7-3A58-4F87-9BDC-67B7DB6C79FC}" destId="{C21CE8AF-2606-426B-9779-A650DA8F7410}" srcOrd="1" destOrd="0" presId="urn:microsoft.com/office/officeart/2005/8/layout/lProcess2"/>
    <dgm:cxn modelId="{011C2D82-DFDF-414B-B850-379D7CC44526}" type="presParOf" srcId="{0C177AB7-3A58-4F87-9BDC-67B7DB6C79FC}" destId="{1B68AA4D-40F5-40A6-A3D3-2651D38B9592}" srcOrd="2" destOrd="0" presId="urn:microsoft.com/office/officeart/2005/8/layout/lProcess2"/>
    <dgm:cxn modelId="{BD905CA6-C960-4BDF-82E5-F307B3A5FE3A}" type="presParOf" srcId="{1B68AA4D-40F5-40A6-A3D3-2651D38B9592}" destId="{D0337C9A-AFCE-49CD-B61C-4400A276390D}" srcOrd="0" destOrd="0" presId="urn:microsoft.com/office/officeart/2005/8/layout/lProcess2"/>
    <dgm:cxn modelId="{A70A7DA9-FD2D-4405-80F1-3E78E2AFAA10}" type="presParOf" srcId="{1B68AA4D-40F5-40A6-A3D3-2651D38B9592}" destId="{34189B45-55D8-47BE-AD51-509A2AF713C4}" srcOrd="1" destOrd="0" presId="urn:microsoft.com/office/officeart/2005/8/layout/lProcess2"/>
    <dgm:cxn modelId="{73B64F0F-C7F2-491B-905C-1F2807193664}" type="presParOf" srcId="{1B68AA4D-40F5-40A6-A3D3-2651D38B9592}" destId="{BC523C06-324B-467E-A177-087F016BD492}" srcOrd="2" destOrd="0" presId="urn:microsoft.com/office/officeart/2005/8/layout/lProcess2"/>
    <dgm:cxn modelId="{0BEEB172-B6C7-4865-8E48-75ED08764944}" type="presParOf" srcId="{BC523C06-324B-467E-A177-087F016BD492}" destId="{BE66A302-8410-4762-938C-9A9556728C5C}" srcOrd="0" destOrd="0" presId="urn:microsoft.com/office/officeart/2005/8/layout/lProcess2"/>
    <dgm:cxn modelId="{5D2CBE4A-C9AB-492C-9A6A-7567B9AA311C}" type="presParOf" srcId="{BE66A302-8410-4762-938C-9A9556728C5C}" destId="{64859605-0088-4FA7-962E-CDCC7FF7FC02}" srcOrd="0" destOrd="0" presId="urn:microsoft.com/office/officeart/2005/8/layout/lProcess2"/>
    <dgm:cxn modelId="{766A867C-4E1D-4B9E-9627-0C9B93A1B372}" type="presParOf" srcId="{BE66A302-8410-4762-938C-9A9556728C5C}" destId="{00A49418-11AF-4641-8CF3-0DA04FA56D44}" srcOrd="1" destOrd="0" presId="urn:microsoft.com/office/officeart/2005/8/layout/lProcess2"/>
    <dgm:cxn modelId="{E53B6372-650A-4F6B-8387-E2DFE4C08864}" type="presParOf" srcId="{BE66A302-8410-4762-938C-9A9556728C5C}" destId="{89434C85-FCBA-4344-98CE-7D0087C44C15}" srcOrd="2" destOrd="0" presId="urn:microsoft.com/office/officeart/2005/8/layout/lProcess2"/>
    <dgm:cxn modelId="{98929A32-E2AD-49D4-A6E0-89863CC65789}" type="presParOf" srcId="{0C177AB7-3A58-4F87-9BDC-67B7DB6C79FC}" destId="{B7DD903E-B875-420D-9C03-BCC2787733E3}" srcOrd="3" destOrd="0" presId="urn:microsoft.com/office/officeart/2005/8/layout/lProcess2"/>
    <dgm:cxn modelId="{C7B178A1-247E-420A-9BAD-759836694E69}" type="presParOf" srcId="{0C177AB7-3A58-4F87-9BDC-67B7DB6C79FC}" destId="{56E1A296-2175-4ECF-B93C-BA67D3714513}" srcOrd="4" destOrd="0" presId="urn:microsoft.com/office/officeart/2005/8/layout/lProcess2"/>
    <dgm:cxn modelId="{4CEC2F94-2771-4AB8-92E0-A1B3F40BC27D}" type="presParOf" srcId="{56E1A296-2175-4ECF-B93C-BA67D3714513}" destId="{91CD71E8-59D3-49F0-AF26-DF11378EBE5B}" srcOrd="0" destOrd="0" presId="urn:microsoft.com/office/officeart/2005/8/layout/lProcess2"/>
    <dgm:cxn modelId="{317A57BE-F478-438B-B040-9CA1532DA525}" type="presParOf" srcId="{56E1A296-2175-4ECF-B93C-BA67D3714513}" destId="{FD522B74-D48C-40B9-BB64-019FC3B54A3B}" srcOrd="1" destOrd="0" presId="urn:microsoft.com/office/officeart/2005/8/layout/lProcess2"/>
    <dgm:cxn modelId="{E3A0D033-D25E-4ED7-A0DF-1E209C736EBC}" type="presParOf" srcId="{56E1A296-2175-4ECF-B93C-BA67D3714513}" destId="{BB4493E0-5D8D-4108-8948-26902E708FB2}" srcOrd="2" destOrd="0" presId="urn:microsoft.com/office/officeart/2005/8/layout/lProcess2"/>
    <dgm:cxn modelId="{05745155-90FE-4629-BB72-8045E3229918}" type="presParOf" srcId="{BB4493E0-5D8D-4108-8948-26902E708FB2}" destId="{47561021-B204-4EC2-A723-7B3B38343642}" srcOrd="0" destOrd="0" presId="urn:microsoft.com/office/officeart/2005/8/layout/lProcess2"/>
    <dgm:cxn modelId="{C1EB42FD-BBE0-441E-9F9D-736A0BA03757}" type="presParOf" srcId="{47561021-B204-4EC2-A723-7B3B38343642}" destId="{DFF61D9C-974D-4675-917F-908635720C17}" srcOrd="0" destOrd="0" presId="urn:microsoft.com/office/officeart/2005/8/layout/lProcess2"/>
    <dgm:cxn modelId="{3F63942B-6A5A-45D5-904E-47B0ED069689}" type="presParOf" srcId="{47561021-B204-4EC2-A723-7B3B38343642}" destId="{D52AD50A-3050-4102-BC2C-5021921325AF}" srcOrd="1" destOrd="0" presId="urn:microsoft.com/office/officeart/2005/8/layout/lProcess2"/>
    <dgm:cxn modelId="{55BDBE9D-073C-45E8-A7F5-16CC4ED135CA}" type="presParOf" srcId="{47561021-B204-4EC2-A723-7B3B38343642}" destId="{CCE9DE39-B79E-4893-9A72-5FFCB17FD832}" srcOrd="2" destOrd="0" presId="urn:microsoft.com/office/officeart/2005/8/layout/lProcess2"/>
    <dgm:cxn modelId="{3543028B-936F-409E-8340-B0340804AAE9}" type="presParOf" srcId="{0C177AB7-3A58-4F87-9BDC-67B7DB6C79FC}" destId="{A0D7D5CD-41A0-4BDC-90E6-54FEA75DCB12}" srcOrd="5" destOrd="0" presId="urn:microsoft.com/office/officeart/2005/8/layout/lProcess2"/>
    <dgm:cxn modelId="{379AD19A-8763-40B3-8BA3-B8D38012888A}" type="presParOf" srcId="{0C177AB7-3A58-4F87-9BDC-67B7DB6C79FC}" destId="{F74804EA-75E0-4DC4-80BC-403E6ADA5BCC}" srcOrd="6" destOrd="0" presId="urn:microsoft.com/office/officeart/2005/8/layout/lProcess2"/>
    <dgm:cxn modelId="{DD7832DD-A583-403B-8DFD-D13C5D607CFF}" type="presParOf" srcId="{F74804EA-75E0-4DC4-80BC-403E6ADA5BCC}" destId="{25FD5E20-F480-4BBE-943C-3500FCE34FD0}" srcOrd="0" destOrd="0" presId="urn:microsoft.com/office/officeart/2005/8/layout/lProcess2"/>
    <dgm:cxn modelId="{9FE3B839-93A3-453A-8A82-837B85EB0E60}" type="presParOf" srcId="{F74804EA-75E0-4DC4-80BC-403E6ADA5BCC}" destId="{9EBB43FA-F334-4776-9303-2DFB6F42F647}" srcOrd="1" destOrd="0" presId="urn:microsoft.com/office/officeart/2005/8/layout/lProcess2"/>
    <dgm:cxn modelId="{EF6C4586-7702-4D33-A9A9-AC9929D81FEB}" type="presParOf" srcId="{F74804EA-75E0-4DC4-80BC-403E6ADA5BCC}" destId="{C6EF8314-E71F-4350-BFE7-A30FE248A9DF}" srcOrd="2" destOrd="0" presId="urn:microsoft.com/office/officeart/2005/8/layout/lProcess2"/>
    <dgm:cxn modelId="{F172E01E-C588-4367-A434-E541C6FF01CC}" type="presParOf" srcId="{C6EF8314-E71F-4350-BFE7-A30FE248A9DF}" destId="{4BADCDFC-726C-4E24-90B2-66CE19E880E5}" srcOrd="0" destOrd="0" presId="urn:microsoft.com/office/officeart/2005/8/layout/lProcess2"/>
    <dgm:cxn modelId="{6913106A-D453-4AB2-BD30-7B3ECF3AA1A3}" type="presParOf" srcId="{4BADCDFC-726C-4E24-90B2-66CE19E880E5}" destId="{70A83D3D-60C2-407C-A5D7-5AC95A6155BE}" srcOrd="0" destOrd="0" presId="urn:microsoft.com/office/officeart/2005/8/layout/lProcess2"/>
    <dgm:cxn modelId="{E8A634AA-E138-45B1-9B64-A8CD92FC247C}" type="presParOf" srcId="{4BADCDFC-726C-4E24-90B2-66CE19E880E5}" destId="{AF6C7E64-51CD-4F4A-AD4E-CA8FC12A7BAA}" srcOrd="1" destOrd="0" presId="urn:microsoft.com/office/officeart/2005/8/layout/lProcess2"/>
    <dgm:cxn modelId="{D344869F-992C-4C76-8771-DFE8774735A0}" type="presParOf" srcId="{4BADCDFC-726C-4E24-90B2-66CE19E880E5}" destId="{F1D1579E-878D-48C4-B595-67101682A21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8CBC2-0BC3-4E3D-BA2E-843623E1F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NZ"/>
        </a:p>
      </dgm:t>
    </dgm:pt>
    <dgm:pt modelId="{2AB44ABC-6012-41FD-85E7-E93DC12E0D01}">
      <dgm:prSet phldrT="[Text]" custT="1"/>
      <dgm:spPr>
        <a:solidFill>
          <a:srgbClr val="0C77BD"/>
        </a:solidFill>
      </dgm:spPr>
      <dgm:t>
        <a:bodyPr/>
        <a:lstStyle/>
        <a:p>
          <a:r>
            <a:rPr lang="en-NZ" sz="1800" b="1" dirty="0">
              <a:solidFill>
                <a:srgbClr val="FFFFFF"/>
              </a:solidFill>
              <a:latin typeface="Arial" panose="020B0604020202020204" pitchFamily="34" charset="0"/>
              <a:cs typeface="Arial" panose="020B0604020202020204" pitchFamily="34" charset="0"/>
            </a:rPr>
            <a:t>Operational Balancing Arrangement</a:t>
          </a:r>
        </a:p>
      </dgm:t>
    </dgm:pt>
    <dgm:pt modelId="{3DDCB787-B534-4B88-B912-61B1B9DDDC3D}" type="parTrans" cxnId="{CE787D85-45D8-4CD0-A87F-01216036DA87}">
      <dgm:prSet/>
      <dgm:spPr/>
      <dgm:t>
        <a:bodyPr/>
        <a:lstStyle/>
        <a:p>
          <a:endParaRPr lang="en-NZ" sz="1600"/>
        </a:p>
      </dgm:t>
    </dgm:pt>
    <dgm:pt modelId="{14C3D330-FBB7-459F-BA06-DD4DD723B96A}" type="sibTrans" cxnId="{CE787D85-45D8-4CD0-A87F-01216036DA87}">
      <dgm:prSet/>
      <dgm:spPr/>
      <dgm:t>
        <a:bodyPr/>
        <a:lstStyle/>
        <a:p>
          <a:endParaRPr lang="en-NZ" sz="1600"/>
        </a:p>
      </dgm:t>
    </dgm:pt>
    <dgm:pt modelId="{61E23EE9-2262-4E3E-B807-FA88C97A58B5}">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Interconnected Party specifies allocation methodology</a:t>
          </a:r>
        </a:p>
      </dgm:t>
    </dgm:pt>
    <dgm:pt modelId="{714D4816-0CC2-4456-A255-57AEB56D24F2}" type="parTrans" cxnId="{5F7B24D9-7977-4603-AEEB-A179021A029F}">
      <dgm:prSet/>
      <dgm:spPr/>
      <dgm:t>
        <a:bodyPr/>
        <a:lstStyle/>
        <a:p>
          <a:endParaRPr lang="en-NZ" sz="1600"/>
        </a:p>
      </dgm:t>
    </dgm:pt>
    <dgm:pt modelId="{4E980E3F-ADB3-4E9E-9468-A3EE34B32679}" type="sibTrans" cxnId="{5F7B24D9-7977-4603-AEEB-A179021A029F}">
      <dgm:prSet/>
      <dgm:spPr/>
      <dgm:t>
        <a:bodyPr/>
        <a:lstStyle/>
        <a:p>
          <a:endParaRPr lang="en-NZ" sz="1600"/>
        </a:p>
      </dgm:t>
    </dgm:pt>
    <dgm:pt modelId="{6826804B-0A3E-4917-B1A0-EC5C072F2C17}">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Interconnected Party takes risk on balancing</a:t>
          </a:r>
        </a:p>
      </dgm:t>
    </dgm:pt>
    <dgm:pt modelId="{B0F0D712-EDEC-43B2-BE8B-FDD3612065F7}" type="parTrans" cxnId="{EA87EF5B-6A10-457B-BEA4-CCD483C4EE6E}">
      <dgm:prSet/>
      <dgm:spPr/>
      <dgm:t>
        <a:bodyPr/>
        <a:lstStyle/>
        <a:p>
          <a:endParaRPr lang="en-NZ" sz="1600"/>
        </a:p>
      </dgm:t>
    </dgm:pt>
    <dgm:pt modelId="{1B81556E-A703-4FC8-B8C2-ABA893E528F1}" type="sibTrans" cxnId="{EA87EF5B-6A10-457B-BEA4-CCD483C4EE6E}">
      <dgm:prSet/>
      <dgm:spPr/>
      <dgm:t>
        <a:bodyPr/>
        <a:lstStyle/>
        <a:p>
          <a:endParaRPr lang="en-NZ" sz="1600"/>
        </a:p>
      </dgm:t>
    </dgm:pt>
    <dgm:pt modelId="{9352510C-C887-43AC-8A55-FFC86650187F}">
      <dgm:prSet phldrT="[Text]" custT="1"/>
      <dgm:spPr>
        <a:solidFill>
          <a:srgbClr val="0C77BD"/>
        </a:solidFill>
      </dgm:spPr>
      <dgm:t>
        <a:bodyPr/>
        <a:lstStyle/>
        <a:p>
          <a:r>
            <a:rPr lang="en-NZ" sz="1800" b="1" dirty="0">
              <a:solidFill>
                <a:srgbClr val="FFFFFF"/>
              </a:solidFill>
              <a:latin typeface="Arial" panose="020B0604020202020204" pitchFamily="34" charset="0"/>
              <a:cs typeface="Arial" panose="020B0604020202020204" pitchFamily="34" charset="0"/>
            </a:rPr>
            <a:t>Allocation Agreement</a:t>
          </a:r>
        </a:p>
      </dgm:t>
    </dgm:pt>
    <dgm:pt modelId="{563C5107-8D79-4259-8FDF-893D8848A7D3}" type="parTrans" cxnId="{04451ADA-21DC-4FD3-808D-8B7AAA5CFF46}">
      <dgm:prSet/>
      <dgm:spPr/>
      <dgm:t>
        <a:bodyPr/>
        <a:lstStyle/>
        <a:p>
          <a:endParaRPr lang="en-NZ" sz="1600"/>
        </a:p>
      </dgm:t>
    </dgm:pt>
    <dgm:pt modelId="{7704FFEA-818D-4CFF-AE26-A685C3A02D4D}" type="sibTrans" cxnId="{04451ADA-21DC-4FD3-808D-8B7AAA5CFF46}">
      <dgm:prSet/>
      <dgm:spPr/>
      <dgm:t>
        <a:bodyPr/>
        <a:lstStyle/>
        <a:p>
          <a:endParaRPr lang="en-NZ" sz="1600"/>
        </a:p>
      </dgm:t>
    </dgm:pt>
    <dgm:pt modelId="{E52333F2-82AE-4104-BA2A-D76AC0D82A65}">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Allocation agreement parties specify allocation methodology</a:t>
          </a:r>
        </a:p>
      </dgm:t>
    </dgm:pt>
    <dgm:pt modelId="{17069AA9-C4D5-46B8-B9EE-0B06298E77E9}" type="parTrans" cxnId="{354D534E-7AB7-4C0B-883D-93034B17D770}">
      <dgm:prSet/>
      <dgm:spPr/>
      <dgm:t>
        <a:bodyPr/>
        <a:lstStyle/>
        <a:p>
          <a:endParaRPr lang="en-NZ" sz="1600"/>
        </a:p>
      </dgm:t>
    </dgm:pt>
    <dgm:pt modelId="{23FFC511-44E3-49A0-9AC3-04342D284605}" type="sibTrans" cxnId="{354D534E-7AB7-4C0B-883D-93034B17D770}">
      <dgm:prSet/>
      <dgm:spPr/>
      <dgm:t>
        <a:bodyPr/>
        <a:lstStyle/>
        <a:p>
          <a:endParaRPr lang="en-NZ" sz="1600"/>
        </a:p>
      </dgm:t>
    </dgm:pt>
    <dgm:pt modelId="{9F9B2033-F472-47CA-A9CB-4F3F65AEA7D4}">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Shipper takes risk on balancing</a:t>
          </a:r>
        </a:p>
      </dgm:t>
    </dgm:pt>
    <dgm:pt modelId="{23E1A472-B8D4-40B7-9037-7BE93E73DCC4}" type="parTrans" cxnId="{74076FD5-28D8-42CC-93DE-51DE08250116}">
      <dgm:prSet/>
      <dgm:spPr/>
      <dgm:t>
        <a:bodyPr/>
        <a:lstStyle/>
        <a:p>
          <a:endParaRPr lang="en-NZ" sz="1600"/>
        </a:p>
      </dgm:t>
    </dgm:pt>
    <dgm:pt modelId="{A017B953-468D-45F0-9407-A2610AC017A2}" type="sibTrans" cxnId="{74076FD5-28D8-42CC-93DE-51DE08250116}">
      <dgm:prSet/>
      <dgm:spPr/>
      <dgm:t>
        <a:bodyPr/>
        <a:lstStyle/>
        <a:p>
          <a:endParaRPr lang="en-NZ" sz="1600"/>
        </a:p>
      </dgm:t>
    </dgm:pt>
    <dgm:pt modelId="{6BA2BB3C-67C3-425E-B448-06AFBB5A98DB}">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Interconnected party drives allocation agreement</a:t>
          </a:r>
        </a:p>
      </dgm:t>
    </dgm:pt>
    <dgm:pt modelId="{26EA00C2-FF23-4500-BE54-20AE163924A7}" type="parTrans" cxnId="{C03E5202-6D8C-4CB6-AA93-36E80313F07B}">
      <dgm:prSet/>
      <dgm:spPr/>
      <dgm:t>
        <a:bodyPr/>
        <a:lstStyle/>
        <a:p>
          <a:endParaRPr lang="en-NZ"/>
        </a:p>
      </dgm:t>
    </dgm:pt>
    <dgm:pt modelId="{9355FBFF-1E57-4E75-9E62-9ED7811E853C}" type="sibTrans" cxnId="{C03E5202-6D8C-4CB6-AA93-36E80313F07B}">
      <dgm:prSet/>
      <dgm:spPr/>
      <dgm:t>
        <a:bodyPr/>
        <a:lstStyle/>
        <a:p>
          <a:endParaRPr lang="en-NZ"/>
        </a:p>
      </dgm:t>
    </dgm:pt>
    <dgm:pt modelId="{951967B4-18C4-4AFE-85CE-5FB0CDEFC3D9}">
      <dgm:prSet phldrT="[Tex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Shippers drive allocation agreement </a:t>
          </a:r>
        </a:p>
      </dgm:t>
    </dgm:pt>
    <dgm:pt modelId="{31A6AF0E-8174-45F8-BAC6-724E0A2C7D41}" type="parTrans" cxnId="{4C0222F3-986C-4BB5-9FCC-A64F61DC203D}">
      <dgm:prSet/>
      <dgm:spPr/>
      <dgm:t>
        <a:bodyPr/>
        <a:lstStyle/>
        <a:p>
          <a:endParaRPr lang="en-NZ"/>
        </a:p>
      </dgm:t>
    </dgm:pt>
    <dgm:pt modelId="{2E2966C4-2E53-4899-841F-D0F61F8CB6BA}" type="sibTrans" cxnId="{4C0222F3-986C-4BB5-9FCC-A64F61DC203D}">
      <dgm:prSet/>
      <dgm:spPr/>
      <dgm:t>
        <a:bodyPr/>
        <a:lstStyle/>
        <a:p>
          <a:endParaRPr lang="en-NZ"/>
        </a:p>
      </dgm:t>
    </dgm:pt>
    <dgm:pt modelId="{A801BA84-BFFC-4C87-855E-D08F96703C0D}" type="pres">
      <dgm:prSet presAssocID="{2E58CBC2-0BC3-4E3D-BA2E-843623E1F46B}" presName="theList" presStyleCnt="0">
        <dgm:presLayoutVars>
          <dgm:dir/>
          <dgm:animLvl val="lvl"/>
          <dgm:resizeHandles val="exact"/>
        </dgm:presLayoutVars>
      </dgm:prSet>
      <dgm:spPr/>
    </dgm:pt>
    <dgm:pt modelId="{EAB46499-18B3-4C2E-A17E-FEB05DC3CA2C}" type="pres">
      <dgm:prSet presAssocID="{2AB44ABC-6012-41FD-85E7-E93DC12E0D01}" presName="compNode" presStyleCnt="0"/>
      <dgm:spPr/>
    </dgm:pt>
    <dgm:pt modelId="{783EDE98-6570-4078-8418-CA74B6F09F91}" type="pres">
      <dgm:prSet presAssocID="{2AB44ABC-6012-41FD-85E7-E93DC12E0D01}" presName="aNode" presStyleLbl="bgShp" presStyleIdx="0" presStyleCnt="2"/>
      <dgm:spPr>
        <a:prstGeom prst="roundRect">
          <a:avLst/>
        </a:prstGeom>
      </dgm:spPr>
    </dgm:pt>
    <dgm:pt modelId="{77749F96-285A-465F-BB18-DF2E2082F98A}" type="pres">
      <dgm:prSet presAssocID="{2AB44ABC-6012-41FD-85E7-E93DC12E0D01}" presName="textNode" presStyleLbl="bgShp" presStyleIdx="0" presStyleCnt="2"/>
      <dgm:spPr/>
    </dgm:pt>
    <dgm:pt modelId="{54D0EA1A-6225-4DE3-A54D-2514E7CF530A}" type="pres">
      <dgm:prSet presAssocID="{2AB44ABC-6012-41FD-85E7-E93DC12E0D01}" presName="compChildNode" presStyleCnt="0"/>
      <dgm:spPr/>
    </dgm:pt>
    <dgm:pt modelId="{F50BB715-E65D-4427-A57B-CFB9976529F9}" type="pres">
      <dgm:prSet presAssocID="{2AB44ABC-6012-41FD-85E7-E93DC12E0D01}" presName="theInnerList" presStyleCnt="0"/>
      <dgm:spPr/>
    </dgm:pt>
    <dgm:pt modelId="{827B0407-3B72-49F3-8C52-DBB2F7BE7FE4}" type="pres">
      <dgm:prSet presAssocID="{61E23EE9-2262-4E3E-B807-FA88C97A58B5}" presName="childNode" presStyleLbl="node1" presStyleIdx="0" presStyleCnt="6">
        <dgm:presLayoutVars>
          <dgm:bulletEnabled val="1"/>
        </dgm:presLayoutVars>
      </dgm:prSet>
      <dgm:spPr>
        <a:prstGeom prst="round2DiagRect">
          <a:avLst/>
        </a:prstGeom>
      </dgm:spPr>
    </dgm:pt>
    <dgm:pt modelId="{FB021523-F7B4-4929-8B91-69E5DD0DF4D4}" type="pres">
      <dgm:prSet presAssocID="{61E23EE9-2262-4E3E-B807-FA88C97A58B5}" presName="aSpace2" presStyleCnt="0"/>
      <dgm:spPr/>
    </dgm:pt>
    <dgm:pt modelId="{58C3595E-16DB-4572-894B-FD8EB2A72D4B}" type="pres">
      <dgm:prSet presAssocID="{6826804B-0A3E-4917-B1A0-EC5C072F2C17}" presName="childNode" presStyleLbl="node1" presStyleIdx="1" presStyleCnt="6">
        <dgm:presLayoutVars>
          <dgm:bulletEnabled val="1"/>
        </dgm:presLayoutVars>
      </dgm:prSet>
      <dgm:spPr>
        <a:prstGeom prst="round2DiagRect">
          <a:avLst/>
        </a:prstGeom>
      </dgm:spPr>
    </dgm:pt>
    <dgm:pt modelId="{A4F3FB08-EAED-4F45-B9CB-72637F5299FB}" type="pres">
      <dgm:prSet presAssocID="{6826804B-0A3E-4917-B1A0-EC5C072F2C17}" presName="aSpace2" presStyleCnt="0"/>
      <dgm:spPr/>
    </dgm:pt>
    <dgm:pt modelId="{7CD698C7-5D83-4596-88C5-1FF4A766CE86}" type="pres">
      <dgm:prSet presAssocID="{6BA2BB3C-67C3-425E-B448-06AFBB5A98DB}" presName="childNode" presStyleLbl="node1" presStyleIdx="2" presStyleCnt="6">
        <dgm:presLayoutVars>
          <dgm:bulletEnabled val="1"/>
        </dgm:presLayoutVars>
      </dgm:prSet>
      <dgm:spPr>
        <a:prstGeom prst="round2DiagRect">
          <a:avLst/>
        </a:prstGeom>
      </dgm:spPr>
    </dgm:pt>
    <dgm:pt modelId="{F8FB15CF-9FA1-4356-99EB-FF7537592E83}" type="pres">
      <dgm:prSet presAssocID="{2AB44ABC-6012-41FD-85E7-E93DC12E0D01}" presName="aSpace" presStyleCnt="0"/>
      <dgm:spPr/>
    </dgm:pt>
    <dgm:pt modelId="{A241FE0E-D810-476C-8F27-4C155F0C878C}" type="pres">
      <dgm:prSet presAssocID="{9352510C-C887-43AC-8A55-FFC86650187F}" presName="compNode" presStyleCnt="0"/>
      <dgm:spPr/>
    </dgm:pt>
    <dgm:pt modelId="{BB14FB94-13DE-45CB-B243-8107279B7CD1}" type="pres">
      <dgm:prSet presAssocID="{9352510C-C887-43AC-8A55-FFC86650187F}" presName="aNode" presStyleLbl="bgShp" presStyleIdx="1" presStyleCnt="2"/>
      <dgm:spPr>
        <a:prstGeom prst="roundRect">
          <a:avLst/>
        </a:prstGeom>
      </dgm:spPr>
    </dgm:pt>
    <dgm:pt modelId="{6CF034BB-8619-4CB5-AB19-1B4F5A5F6EA0}" type="pres">
      <dgm:prSet presAssocID="{9352510C-C887-43AC-8A55-FFC86650187F}" presName="textNode" presStyleLbl="bgShp" presStyleIdx="1" presStyleCnt="2"/>
      <dgm:spPr/>
    </dgm:pt>
    <dgm:pt modelId="{6240199B-FBDD-4654-B2C9-C7E6DD22CB87}" type="pres">
      <dgm:prSet presAssocID="{9352510C-C887-43AC-8A55-FFC86650187F}" presName="compChildNode" presStyleCnt="0"/>
      <dgm:spPr/>
    </dgm:pt>
    <dgm:pt modelId="{8E67728E-09F5-486A-BF06-A1527B3F9303}" type="pres">
      <dgm:prSet presAssocID="{9352510C-C887-43AC-8A55-FFC86650187F}" presName="theInnerList" presStyleCnt="0"/>
      <dgm:spPr/>
    </dgm:pt>
    <dgm:pt modelId="{1E772088-F4DD-4F98-826A-C1F4DABF0E9F}" type="pres">
      <dgm:prSet presAssocID="{E52333F2-82AE-4104-BA2A-D76AC0D82A65}" presName="childNode" presStyleLbl="node1" presStyleIdx="3" presStyleCnt="6">
        <dgm:presLayoutVars>
          <dgm:bulletEnabled val="1"/>
        </dgm:presLayoutVars>
      </dgm:prSet>
      <dgm:spPr>
        <a:prstGeom prst="round2DiagRect">
          <a:avLst/>
        </a:prstGeom>
      </dgm:spPr>
    </dgm:pt>
    <dgm:pt modelId="{90A05F89-5D85-4BD9-BE60-2225B4A4189F}" type="pres">
      <dgm:prSet presAssocID="{E52333F2-82AE-4104-BA2A-D76AC0D82A65}" presName="aSpace2" presStyleCnt="0"/>
      <dgm:spPr/>
    </dgm:pt>
    <dgm:pt modelId="{F1E232E7-03DD-4531-83A8-98D9D75ED7E0}" type="pres">
      <dgm:prSet presAssocID="{9F9B2033-F472-47CA-A9CB-4F3F65AEA7D4}" presName="childNode" presStyleLbl="node1" presStyleIdx="4" presStyleCnt="6">
        <dgm:presLayoutVars>
          <dgm:bulletEnabled val="1"/>
        </dgm:presLayoutVars>
      </dgm:prSet>
      <dgm:spPr>
        <a:prstGeom prst="round2DiagRect">
          <a:avLst/>
        </a:prstGeom>
      </dgm:spPr>
    </dgm:pt>
    <dgm:pt modelId="{F19D6F03-5E77-414D-B141-F715EFB19245}" type="pres">
      <dgm:prSet presAssocID="{9F9B2033-F472-47CA-A9CB-4F3F65AEA7D4}" presName="aSpace2" presStyleCnt="0"/>
      <dgm:spPr/>
    </dgm:pt>
    <dgm:pt modelId="{20D72E23-74CE-4B1F-B8D7-E5510BEB5412}" type="pres">
      <dgm:prSet presAssocID="{951967B4-18C4-4AFE-85CE-5FB0CDEFC3D9}" presName="childNode" presStyleLbl="node1" presStyleIdx="5" presStyleCnt="6">
        <dgm:presLayoutVars>
          <dgm:bulletEnabled val="1"/>
        </dgm:presLayoutVars>
      </dgm:prSet>
      <dgm:spPr>
        <a:prstGeom prst="round2DiagRect">
          <a:avLst/>
        </a:prstGeom>
      </dgm:spPr>
    </dgm:pt>
  </dgm:ptLst>
  <dgm:cxnLst>
    <dgm:cxn modelId="{C03E5202-6D8C-4CB6-AA93-36E80313F07B}" srcId="{2AB44ABC-6012-41FD-85E7-E93DC12E0D01}" destId="{6BA2BB3C-67C3-425E-B448-06AFBB5A98DB}" srcOrd="2" destOrd="0" parTransId="{26EA00C2-FF23-4500-BE54-20AE163924A7}" sibTransId="{9355FBFF-1E57-4E75-9E62-9ED7811E853C}"/>
    <dgm:cxn modelId="{FB953105-DFBD-4544-B181-3FD113AD6942}" type="presOf" srcId="{61E23EE9-2262-4E3E-B807-FA88C97A58B5}" destId="{827B0407-3B72-49F3-8C52-DBB2F7BE7FE4}" srcOrd="0" destOrd="0" presId="urn:microsoft.com/office/officeart/2005/8/layout/lProcess2"/>
    <dgm:cxn modelId="{78301814-A137-4FFC-BAAB-798863E984E6}" type="presOf" srcId="{9F9B2033-F472-47CA-A9CB-4F3F65AEA7D4}" destId="{F1E232E7-03DD-4531-83A8-98D9D75ED7E0}" srcOrd="0" destOrd="0" presId="urn:microsoft.com/office/officeart/2005/8/layout/lProcess2"/>
    <dgm:cxn modelId="{8F9EAE17-1F60-417B-B148-B773408C0DC9}" type="presOf" srcId="{2AB44ABC-6012-41FD-85E7-E93DC12E0D01}" destId="{783EDE98-6570-4078-8418-CA74B6F09F91}" srcOrd="0" destOrd="0" presId="urn:microsoft.com/office/officeart/2005/8/layout/lProcess2"/>
    <dgm:cxn modelId="{64757E22-E10B-4510-A3D8-B65BA10175C5}" type="presOf" srcId="{2AB44ABC-6012-41FD-85E7-E93DC12E0D01}" destId="{77749F96-285A-465F-BB18-DF2E2082F98A}" srcOrd="1" destOrd="0" presId="urn:microsoft.com/office/officeart/2005/8/layout/lProcess2"/>
    <dgm:cxn modelId="{EA87EF5B-6A10-457B-BEA4-CCD483C4EE6E}" srcId="{2AB44ABC-6012-41FD-85E7-E93DC12E0D01}" destId="{6826804B-0A3E-4917-B1A0-EC5C072F2C17}" srcOrd="1" destOrd="0" parTransId="{B0F0D712-EDEC-43B2-BE8B-FDD3612065F7}" sibTransId="{1B81556E-A703-4FC8-B8C2-ABA893E528F1}"/>
    <dgm:cxn modelId="{354D534E-7AB7-4C0B-883D-93034B17D770}" srcId="{9352510C-C887-43AC-8A55-FFC86650187F}" destId="{E52333F2-82AE-4104-BA2A-D76AC0D82A65}" srcOrd="0" destOrd="0" parTransId="{17069AA9-C4D5-46B8-B9EE-0B06298E77E9}" sibTransId="{23FFC511-44E3-49A0-9AC3-04342D284605}"/>
    <dgm:cxn modelId="{8A0BB878-7F97-45FC-B213-95710CFEC0BA}" type="presOf" srcId="{951967B4-18C4-4AFE-85CE-5FB0CDEFC3D9}" destId="{20D72E23-74CE-4B1F-B8D7-E5510BEB5412}" srcOrd="0" destOrd="0" presId="urn:microsoft.com/office/officeart/2005/8/layout/lProcess2"/>
    <dgm:cxn modelId="{F498157A-6022-4F0C-86C9-082FB95887F2}" type="presOf" srcId="{E52333F2-82AE-4104-BA2A-D76AC0D82A65}" destId="{1E772088-F4DD-4F98-826A-C1F4DABF0E9F}" srcOrd="0" destOrd="0" presId="urn:microsoft.com/office/officeart/2005/8/layout/lProcess2"/>
    <dgm:cxn modelId="{CE787D85-45D8-4CD0-A87F-01216036DA87}" srcId="{2E58CBC2-0BC3-4E3D-BA2E-843623E1F46B}" destId="{2AB44ABC-6012-41FD-85E7-E93DC12E0D01}" srcOrd="0" destOrd="0" parTransId="{3DDCB787-B534-4B88-B912-61B1B9DDDC3D}" sibTransId="{14C3D330-FBB7-459F-BA06-DD4DD723B96A}"/>
    <dgm:cxn modelId="{7983DC90-D99F-47B3-849A-96DA1AA47A5A}" type="presOf" srcId="{2E58CBC2-0BC3-4E3D-BA2E-843623E1F46B}" destId="{A801BA84-BFFC-4C87-855E-D08F96703C0D}" srcOrd="0" destOrd="0" presId="urn:microsoft.com/office/officeart/2005/8/layout/lProcess2"/>
    <dgm:cxn modelId="{5B901BA2-622B-448A-9B20-9B846CC393B8}" type="presOf" srcId="{6826804B-0A3E-4917-B1A0-EC5C072F2C17}" destId="{58C3595E-16DB-4572-894B-FD8EB2A72D4B}" srcOrd="0" destOrd="0" presId="urn:microsoft.com/office/officeart/2005/8/layout/lProcess2"/>
    <dgm:cxn modelId="{845511B8-B999-4DC8-8EA1-69772163B13B}" type="presOf" srcId="{6BA2BB3C-67C3-425E-B448-06AFBB5A98DB}" destId="{7CD698C7-5D83-4596-88C5-1FF4A766CE86}" srcOrd="0" destOrd="0" presId="urn:microsoft.com/office/officeart/2005/8/layout/lProcess2"/>
    <dgm:cxn modelId="{74076FD5-28D8-42CC-93DE-51DE08250116}" srcId="{9352510C-C887-43AC-8A55-FFC86650187F}" destId="{9F9B2033-F472-47CA-A9CB-4F3F65AEA7D4}" srcOrd="1" destOrd="0" parTransId="{23E1A472-B8D4-40B7-9037-7BE93E73DCC4}" sibTransId="{A017B953-468D-45F0-9407-A2610AC017A2}"/>
    <dgm:cxn modelId="{5F7B24D9-7977-4603-AEEB-A179021A029F}" srcId="{2AB44ABC-6012-41FD-85E7-E93DC12E0D01}" destId="{61E23EE9-2262-4E3E-B807-FA88C97A58B5}" srcOrd="0" destOrd="0" parTransId="{714D4816-0CC2-4456-A255-57AEB56D24F2}" sibTransId="{4E980E3F-ADB3-4E9E-9468-A3EE34B32679}"/>
    <dgm:cxn modelId="{04451ADA-21DC-4FD3-808D-8B7AAA5CFF46}" srcId="{2E58CBC2-0BC3-4E3D-BA2E-843623E1F46B}" destId="{9352510C-C887-43AC-8A55-FFC86650187F}" srcOrd="1" destOrd="0" parTransId="{563C5107-8D79-4259-8FDF-893D8848A7D3}" sibTransId="{7704FFEA-818D-4CFF-AE26-A685C3A02D4D}"/>
    <dgm:cxn modelId="{F1EF80F2-9893-49FD-BE34-CD3EF47C1F79}" type="presOf" srcId="{9352510C-C887-43AC-8A55-FFC86650187F}" destId="{BB14FB94-13DE-45CB-B243-8107279B7CD1}" srcOrd="0" destOrd="0" presId="urn:microsoft.com/office/officeart/2005/8/layout/lProcess2"/>
    <dgm:cxn modelId="{4C0222F3-986C-4BB5-9FCC-A64F61DC203D}" srcId="{9352510C-C887-43AC-8A55-FFC86650187F}" destId="{951967B4-18C4-4AFE-85CE-5FB0CDEFC3D9}" srcOrd="2" destOrd="0" parTransId="{31A6AF0E-8174-45F8-BAC6-724E0A2C7D41}" sibTransId="{2E2966C4-2E53-4899-841F-D0F61F8CB6BA}"/>
    <dgm:cxn modelId="{C72258FF-ED20-403F-AA96-AAB6BB197FEC}" type="presOf" srcId="{9352510C-C887-43AC-8A55-FFC86650187F}" destId="{6CF034BB-8619-4CB5-AB19-1B4F5A5F6EA0}" srcOrd="1" destOrd="0" presId="urn:microsoft.com/office/officeart/2005/8/layout/lProcess2"/>
    <dgm:cxn modelId="{F89A6EF7-DB68-4264-A089-9A0BE4A68998}" type="presParOf" srcId="{A801BA84-BFFC-4C87-855E-D08F96703C0D}" destId="{EAB46499-18B3-4C2E-A17E-FEB05DC3CA2C}" srcOrd="0" destOrd="0" presId="urn:microsoft.com/office/officeart/2005/8/layout/lProcess2"/>
    <dgm:cxn modelId="{3362F0AB-672A-4B8B-9178-4A9FE797667B}" type="presParOf" srcId="{EAB46499-18B3-4C2E-A17E-FEB05DC3CA2C}" destId="{783EDE98-6570-4078-8418-CA74B6F09F91}" srcOrd="0" destOrd="0" presId="urn:microsoft.com/office/officeart/2005/8/layout/lProcess2"/>
    <dgm:cxn modelId="{E0A51587-6F13-4246-8306-5712D7810FE4}" type="presParOf" srcId="{EAB46499-18B3-4C2E-A17E-FEB05DC3CA2C}" destId="{77749F96-285A-465F-BB18-DF2E2082F98A}" srcOrd="1" destOrd="0" presId="urn:microsoft.com/office/officeart/2005/8/layout/lProcess2"/>
    <dgm:cxn modelId="{9BF81448-A6F0-4BF4-BF3D-6426AF55DDD5}" type="presParOf" srcId="{EAB46499-18B3-4C2E-A17E-FEB05DC3CA2C}" destId="{54D0EA1A-6225-4DE3-A54D-2514E7CF530A}" srcOrd="2" destOrd="0" presId="urn:microsoft.com/office/officeart/2005/8/layout/lProcess2"/>
    <dgm:cxn modelId="{07339952-E038-46CA-BDFC-C08B226CEAC2}" type="presParOf" srcId="{54D0EA1A-6225-4DE3-A54D-2514E7CF530A}" destId="{F50BB715-E65D-4427-A57B-CFB9976529F9}" srcOrd="0" destOrd="0" presId="urn:microsoft.com/office/officeart/2005/8/layout/lProcess2"/>
    <dgm:cxn modelId="{F1214F0D-97D6-4897-B023-3981B0324364}" type="presParOf" srcId="{F50BB715-E65D-4427-A57B-CFB9976529F9}" destId="{827B0407-3B72-49F3-8C52-DBB2F7BE7FE4}" srcOrd="0" destOrd="0" presId="urn:microsoft.com/office/officeart/2005/8/layout/lProcess2"/>
    <dgm:cxn modelId="{49B25920-39F4-4254-83E1-2CCC16085492}" type="presParOf" srcId="{F50BB715-E65D-4427-A57B-CFB9976529F9}" destId="{FB021523-F7B4-4929-8B91-69E5DD0DF4D4}" srcOrd="1" destOrd="0" presId="urn:microsoft.com/office/officeart/2005/8/layout/lProcess2"/>
    <dgm:cxn modelId="{09B804F7-9C4E-4E75-A495-D19AA5DB9045}" type="presParOf" srcId="{F50BB715-E65D-4427-A57B-CFB9976529F9}" destId="{58C3595E-16DB-4572-894B-FD8EB2A72D4B}" srcOrd="2" destOrd="0" presId="urn:microsoft.com/office/officeart/2005/8/layout/lProcess2"/>
    <dgm:cxn modelId="{A2C8C91E-7E0E-4D96-B76C-F7CC5F55D05A}" type="presParOf" srcId="{F50BB715-E65D-4427-A57B-CFB9976529F9}" destId="{A4F3FB08-EAED-4F45-B9CB-72637F5299FB}" srcOrd="3" destOrd="0" presId="urn:microsoft.com/office/officeart/2005/8/layout/lProcess2"/>
    <dgm:cxn modelId="{B4E7F7B1-E345-4094-AD2D-A7FE693A2273}" type="presParOf" srcId="{F50BB715-E65D-4427-A57B-CFB9976529F9}" destId="{7CD698C7-5D83-4596-88C5-1FF4A766CE86}" srcOrd="4" destOrd="0" presId="urn:microsoft.com/office/officeart/2005/8/layout/lProcess2"/>
    <dgm:cxn modelId="{D72F8FED-B63F-40AB-A135-E00303555F94}" type="presParOf" srcId="{A801BA84-BFFC-4C87-855E-D08F96703C0D}" destId="{F8FB15CF-9FA1-4356-99EB-FF7537592E83}" srcOrd="1" destOrd="0" presId="urn:microsoft.com/office/officeart/2005/8/layout/lProcess2"/>
    <dgm:cxn modelId="{B612613B-0A09-4529-9F1A-6C44009904D2}" type="presParOf" srcId="{A801BA84-BFFC-4C87-855E-D08F96703C0D}" destId="{A241FE0E-D810-476C-8F27-4C155F0C878C}" srcOrd="2" destOrd="0" presId="urn:microsoft.com/office/officeart/2005/8/layout/lProcess2"/>
    <dgm:cxn modelId="{71F4D45E-6F3A-4E03-B356-16E6A773690F}" type="presParOf" srcId="{A241FE0E-D810-476C-8F27-4C155F0C878C}" destId="{BB14FB94-13DE-45CB-B243-8107279B7CD1}" srcOrd="0" destOrd="0" presId="urn:microsoft.com/office/officeart/2005/8/layout/lProcess2"/>
    <dgm:cxn modelId="{B8DD711E-3771-40C7-9057-26680B50BBD2}" type="presParOf" srcId="{A241FE0E-D810-476C-8F27-4C155F0C878C}" destId="{6CF034BB-8619-4CB5-AB19-1B4F5A5F6EA0}" srcOrd="1" destOrd="0" presId="urn:microsoft.com/office/officeart/2005/8/layout/lProcess2"/>
    <dgm:cxn modelId="{7D2687E8-5EB0-431C-83D8-AAAE7B82FFC1}" type="presParOf" srcId="{A241FE0E-D810-476C-8F27-4C155F0C878C}" destId="{6240199B-FBDD-4654-B2C9-C7E6DD22CB87}" srcOrd="2" destOrd="0" presId="urn:microsoft.com/office/officeart/2005/8/layout/lProcess2"/>
    <dgm:cxn modelId="{11611E25-B09F-4732-814A-E5DE6D4F29D2}" type="presParOf" srcId="{6240199B-FBDD-4654-B2C9-C7E6DD22CB87}" destId="{8E67728E-09F5-486A-BF06-A1527B3F9303}" srcOrd="0" destOrd="0" presId="urn:microsoft.com/office/officeart/2005/8/layout/lProcess2"/>
    <dgm:cxn modelId="{49589FB5-1EF3-4506-89B5-DEC15E5C438E}" type="presParOf" srcId="{8E67728E-09F5-486A-BF06-A1527B3F9303}" destId="{1E772088-F4DD-4F98-826A-C1F4DABF0E9F}" srcOrd="0" destOrd="0" presId="urn:microsoft.com/office/officeart/2005/8/layout/lProcess2"/>
    <dgm:cxn modelId="{C2CDF094-45E2-4D35-837D-D374179EC4D4}" type="presParOf" srcId="{8E67728E-09F5-486A-BF06-A1527B3F9303}" destId="{90A05F89-5D85-4BD9-BE60-2225B4A4189F}" srcOrd="1" destOrd="0" presId="urn:microsoft.com/office/officeart/2005/8/layout/lProcess2"/>
    <dgm:cxn modelId="{E5C04DEF-2D8D-4FB2-82FA-E1C7D53D99CA}" type="presParOf" srcId="{8E67728E-09F5-486A-BF06-A1527B3F9303}" destId="{F1E232E7-03DD-4531-83A8-98D9D75ED7E0}" srcOrd="2" destOrd="0" presId="urn:microsoft.com/office/officeart/2005/8/layout/lProcess2"/>
    <dgm:cxn modelId="{A6361BBF-C11C-4F0E-B67D-CCDE30253DD3}" type="presParOf" srcId="{8E67728E-09F5-486A-BF06-A1527B3F9303}" destId="{F19D6F03-5E77-414D-B141-F715EFB19245}" srcOrd="3" destOrd="0" presId="urn:microsoft.com/office/officeart/2005/8/layout/lProcess2"/>
    <dgm:cxn modelId="{125A1E75-57B1-4B7E-AC1D-56BFCA1F9F6D}" type="presParOf" srcId="{8E67728E-09F5-486A-BF06-A1527B3F9303}" destId="{20D72E23-74CE-4B1F-B8D7-E5510BEB541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58CBC2-0BC3-4E3D-BA2E-843623E1F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NZ"/>
        </a:p>
      </dgm:t>
    </dgm:pt>
    <dgm:pt modelId="{2AB44ABC-6012-41FD-85E7-E93DC12E0D01}">
      <dgm:prSet phldrT="[Text]" custT="1"/>
      <dgm:spPr>
        <a:solidFill>
          <a:srgbClr val="0C77BD"/>
        </a:solidFill>
      </dgm:spPr>
      <dgm:t>
        <a:bodyPr/>
        <a:lstStyle/>
        <a:p>
          <a:r>
            <a:rPr lang="en-NZ" sz="1800" b="1" dirty="0">
              <a:solidFill>
                <a:schemeClr val="bg1"/>
              </a:solidFill>
              <a:latin typeface="Arial" panose="020B0604020202020204" pitchFamily="34" charset="0"/>
              <a:cs typeface="Arial" panose="020B0604020202020204" pitchFamily="34" charset="0"/>
            </a:rPr>
            <a:t>Pro-rata </a:t>
          </a:r>
        </a:p>
      </dgm:t>
    </dgm:pt>
    <dgm:pt modelId="{3DDCB787-B534-4B88-B912-61B1B9DDDC3D}" type="parTrans" cxnId="{CE787D85-45D8-4CD0-A87F-01216036DA87}">
      <dgm:prSet/>
      <dgm:spPr/>
      <dgm:t>
        <a:bodyPr/>
        <a:lstStyle/>
        <a:p>
          <a:endParaRPr lang="en-NZ" sz="1600">
            <a:latin typeface="Arial" panose="020B0604020202020204" pitchFamily="34" charset="0"/>
            <a:cs typeface="Arial" panose="020B0604020202020204" pitchFamily="34" charset="0"/>
          </a:endParaRPr>
        </a:p>
      </dgm:t>
    </dgm:pt>
    <dgm:pt modelId="{14C3D330-FBB7-459F-BA06-DD4DD723B96A}" type="sibTrans" cxnId="{CE787D85-45D8-4CD0-A87F-01216036DA87}">
      <dgm:prSet/>
      <dgm:spPr/>
      <dgm:t>
        <a:bodyPr/>
        <a:lstStyle/>
        <a:p>
          <a:endParaRPr lang="en-NZ" sz="1600">
            <a:latin typeface="Arial" panose="020B0604020202020204" pitchFamily="34" charset="0"/>
            <a:cs typeface="Arial" panose="020B0604020202020204" pitchFamily="34" charset="0"/>
          </a:endParaRPr>
        </a:p>
      </dgm:t>
    </dgm:pt>
    <dgm:pt modelId="{835DBC62-7308-40C4-96F8-E7E81BA4063B}">
      <dgm:prSet custT="1"/>
      <dgm:spPr>
        <a:solidFill>
          <a:srgbClr val="FFFFFF"/>
        </a:solidFill>
      </dgm:spPr>
      <dgm:t>
        <a:bodyPr/>
        <a:lstStyle/>
        <a:p>
          <a:r>
            <a:rPr lang="en-NZ" sz="1800">
              <a:solidFill>
                <a:schemeClr val="tx1"/>
              </a:solidFill>
              <a:latin typeface="Arial" panose="020B0604020202020204" pitchFamily="34" charset="0"/>
              <a:cs typeface="Arial" panose="020B0604020202020204" pitchFamily="34" charset="0"/>
            </a:rPr>
            <a:t>Allocation of swing based on nominations</a:t>
          </a:r>
          <a:endParaRPr lang="en-NZ" sz="1800" dirty="0">
            <a:solidFill>
              <a:schemeClr val="tx1"/>
            </a:solidFill>
            <a:latin typeface="Arial" panose="020B0604020202020204" pitchFamily="34" charset="0"/>
            <a:cs typeface="Arial" panose="020B0604020202020204" pitchFamily="34" charset="0"/>
          </a:endParaRPr>
        </a:p>
      </dgm:t>
    </dgm:pt>
    <dgm:pt modelId="{816E6C8D-BA68-4FE3-B83D-9B3F61A9ED9D}" type="parTrans" cxnId="{9FDAB10F-3887-402A-B8C7-343135ED7CF3}">
      <dgm:prSet/>
      <dgm:spPr/>
      <dgm:t>
        <a:bodyPr/>
        <a:lstStyle/>
        <a:p>
          <a:endParaRPr lang="en-NZ">
            <a:latin typeface="Arial" panose="020B0604020202020204" pitchFamily="34" charset="0"/>
            <a:cs typeface="Arial" panose="020B0604020202020204" pitchFamily="34" charset="0"/>
          </a:endParaRPr>
        </a:p>
      </dgm:t>
    </dgm:pt>
    <dgm:pt modelId="{75CE8117-5C67-450E-9CB2-928246C2E551}" type="sibTrans" cxnId="{9FDAB10F-3887-402A-B8C7-343135ED7CF3}">
      <dgm:prSet/>
      <dgm:spPr/>
      <dgm:t>
        <a:bodyPr/>
        <a:lstStyle/>
        <a:p>
          <a:endParaRPr lang="en-NZ">
            <a:latin typeface="Arial" panose="020B0604020202020204" pitchFamily="34" charset="0"/>
            <a:cs typeface="Arial" panose="020B0604020202020204" pitchFamily="34" charset="0"/>
          </a:endParaRPr>
        </a:p>
      </dgm:t>
    </dgm:pt>
    <dgm:pt modelId="{1862D69F-030B-440D-9DAF-0D1F846FEDD6}">
      <dgm:prSet custT="1"/>
      <dgm:spPr>
        <a:solidFill>
          <a:srgbClr val="0C77BD"/>
        </a:solidFill>
      </dgm:spPr>
      <dgm:t>
        <a:bodyPr/>
        <a:lstStyle/>
        <a:p>
          <a:r>
            <a:rPr lang="en-NZ" sz="1800" b="1">
              <a:solidFill>
                <a:schemeClr val="bg1"/>
              </a:solidFill>
              <a:latin typeface="Arial" panose="020B0604020202020204" pitchFamily="34" charset="0"/>
              <a:cs typeface="Arial" panose="020B0604020202020204" pitchFamily="34" charset="0"/>
            </a:rPr>
            <a:t>Allocation of swing to a single party</a:t>
          </a:r>
          <a:endParaRPr lang="en-NZ" sz="1800" b="1" dirty="0">
            <a:solidFill>
              <a:schemeClr val="bg1"/>
            </a:solidFill>
            <a:latin typeface="Arial" panose="020B0604020202020204" pitchFamily="34" charset="0"/>
            <a:cs typeface="Arial" panose="020B0604020202020204" pitchFamily="34" charset="0"/>
          </a:endParaRPr>
        </a:p>
      </dgm:t>
    </dgm:pt>
    <dgm:pt modelId="{BFB14B19-550F-471C-959E-CF69FC294A31}" type="parTrans" cxnId="{C8D051C3-D2BF-4B25-BC92-829014A1D910}">
      <dgm:prSet/>
      <dgm:spPr/>
      <dgm:t>
        <a:bodyPr/>
        <a:lstStyle/>
        <a:p>
          <a:endParaRPr lang="en-NZ">
            <a:latin typeface="Arial" panose="020B0604020202020204" pitchFamily="34" charset="0"/>
            <a:cs typeface="Arial" panose="020B0604020202020204" pitchFamily="34" charset="0"/>
          </a:endParaRPr>
        </a:p>
      </dgm:t>
    </dgm:pt>
    <dgm:pt modelId="{99F7470C-E0C2-4BA9-8950-DBEF2D8EAF61}" type="sibTrans" cxnId="{C8D051C3-D2BF-4B25-BC92-829014A1D910}">
      <dgm:prSet/>
      <dgm:spPr/>
      <dgm:t>
        <a:bodyPr/>
        <a:lstStyle/>
        <a:p>
          <a:endParaRPr lang="en-NZ">
            <a:latin typeface="Arial" panose="020B0604020202020204" pitchFamily="34" charset="0"/>
            <a:cs typeface="Arial" panose="020B0604020202020204" pitchFamily="34" charset="0"/>
          </a:endParaRPr>
        </a:p>
      </dgm:t>
    </dgm:pt>
    <dgm:pt modelId="{555C03B7-8DF6-4A48-A069-7612E67D38C2}">
      <dgm:prSet custT="1"/>
      <dgm:spPr>
        <a:solidFill>
          <a:srgbClr val="FFFFFF"/>
        </a:solidFill>
      </dgm:spPr>
      <dgm:t>
        <a:bodyPr/>
        <a:lstStyle/>
        <a:p>
          <a:r>
            <a:rPr lang="en-NZ" sz="1800" dirty="0">
              <a:solidFill>
                <a:schemeClr val="tx1"/>
              </a:solidFill>
              <a:latin typeface="Arial" panose="020B0604020202020204" pitchFamily="34" charset="0"/>
              <a:cs typeface="Arial" panose="020B0604020202020204" pitchFamily="34" charset="0"/>
            </a:rPr>
            <a:t>Other parties get their nomination</a:t>
          </a:r>
        </a:p>
      </dgm:t>
    </dgm:pt>
    <dgm:pt modelId="{1496A328-075A-41CA-8B86-4ACB949D0419}" type="parTrans" cxnId="{F1BDE8D0-C10F-47ED-94F5-010B61E98F9A}">
      <dgm:prSet/>
      <dgm:spPr/>
      <dgm:t>
        <a:bodyPr/>
        <a:lstStyle/>
        <a:p>
          <a:endParaRPr lang="en-NZ">
            <a:latin typeface="Arial" panose="020B0604020202020204" pitchFamily="34" charset="0"/>
            <a:cs typeface="Arial" panose="020B0604020202020204" pitchFamily="34" charset="0"/>
          </a:endParaRPr>
        </a:p>
      </dgm:t>
    </dgm:pt>
    <dgm:pt modelId="{7B21A12F-D7CD-4A75-B9C3-B5EDF6826E90}" type="sibTrans" cxnId="{F1BDE8D0-C10F-47ED-94F5-010B61E98F9A}">
      <dgm:prSet/>
      <dgm:spPr/>
      <dgm:t>
        <a:bodyPr/>
        <a:lstStyle/>
        <a:p>
          <a:endParaRPr lang="en-NZ">
            <a:latin typeface="Arial" panose="020B0604020202020204" pitchFamily="34" charset="0"/>
            <a:cs typeface="Arial" panose="020B0604020202020204" pitchFamily="34" charset="0"/>
          </a:endParaRPr>
        </a:p>
      </dgm:t>
    </dgm:pt>
    <dgm:pt modelId="{5545411A-1806-4113-BB30-7C9006C77B3A}">
      <dgm:prSet custT="1"/>
      <dgm:spPr>
        <a:solidFill>
          <a:srgbClr val="0C77BD"/>
        </a:solidFill>
      </dgm:spPr>
      <dgm:t>
        <a:bodyPr/>
        <a:lstStyle/>
        <a:p>
          <a:r>
            <a:rPr lang="en-NZ" sz="1800" b="1">
              <a:solidFill>
                <a:schemeClr val="bg1"/>
              </a:solidFill>
              <a:latin typeface="Arial" panose="020B0604020202020204" pitchFamily="34" charset="0"/>
              <a:cs typeface="Arial" panose="020B0604020202020204" pitchFamily="34" charset="0"/>
            </a:rPr>
            <a:t>Directional allocation of swing</a:t>
          </a:r>
          <a:endParaRPr lang="en-NZ" sz="1800" b="1" dirty="0">
            <a:solidFill>
              <a:schemeClr val="bg1"/>
            </a:solidFill>
            <a:latin typeface="Arial" panose="020B0604020202020204" pitchFamily="34" charset="0"/>
            <a:cs typeface="Arial" panose="020B0604020202020204" pitchFamily="34" charset="0"/>
          </a:endParaRPr>
        </a:p>
      </dgm:t>
    </dgm:pt>
    <dgm:pt modelId="{18997336-3F10-44A4-9EB3-A4BB76D7A58D}" type="parTrans" cxnId="{989B6D9B-9004-41E1-8F79-BCB028BCAD10}">
      <dgm:prSet/>
      <dgm:spPr/>
      <dgm:t>
        <a:bodyPr/>
        <a:lstStyle/>
        <a:p>
          <a:endParaRPr lang="en-NZ">
            <a:latin typeface="Arial" panose="020B0604020202020204" pitchFamily="34" charset="0"/>
            <a:cs typeface="Arial" panose="020B0604020202020204" pitchFamily="34" charset="0"/>
          </a:endParaRPr>
        </a:p>
      </dgm:t>
    </dgm:pt>
    <dgm:pt modelId="{E4BA4B3D-D2C7-4A35-980C-11239BD998FE}" type="sibTrans" cxnId="{989B6D9B-9004-41E1-8F79-BCB028BCAD10}">
      <dgm:prSet/>
      <dgm:spPr/>
      <dgm:t>
        <a:bodyPr/>
        <a:lstStyle/>
        <a:p>
          <a:endParaRPr lang="en-NZ">
            <a:latin typeface="Arial" panose="020B0604020202020204" pitchFamily="34" charset="0"/>
            <a:cs typeface="Arial" panose="020B0604020202020204" pitchFamily="34" charset="0"/>
          </a:endParaRPr>
        </a:p>
      </dgm:t>
    </dgm:pt>
    <dgm:pt modelId="{90BA0479-CBFE-4574-8EE3-5E4E20018204}">
      <dgm:prSet custT="1"/>
      <dgm:spPr>
        <a:solidFill>
          <a:srgbClr val="FFFFFF"/>
        </a:solidFill>
      </dgm:spPr>
      <dgm:t>
        <a:bodyPr/>
        <a:lstStyle/>
        <a:p>
          <a:r>
            <a:rPr lang="en-NZ" sz="1800">
              <a:solidFill>
                <a:schemeClr val="tx1"/>
              </a:solidFill>
              <a:latin typeface="Arial" panose="020B0604020202020204" pitchFamily="34" charset="0"/>
              <a:cs typeface="Arial" panose="020B0604020202020204" pitchFamily="34" charset="0"/>
            </a:rPr>
            <a:t>Allocation of swing to one party on underrun and another party on overrun</a:t>
          </a:r>
          <a:endParaRPr lang="en-NZ" sz="1800" dirty="0">
            <a:solidFill>
              <a:schemeClr val="tx1"/>
            </a:solidFill>
            <a:latin typeface="Arial" panose="020B0604020202020204" pitchFamily="34" charset="0"/>
            <a:cs typeface="Arial" panose="020B0604020202020204" pitchFamily="34" charset="0"/>
          </a:endParaRPr>
        </a:p>
      </dgm:t>
    </dgm:pt>
    <dgm:pt modelId="{8F12A9D1-73A0-41CF-90E8-B585FF0B47B4}" type="parTrans" cxnId="{B92FF843-F65E-4B3B-9539-E82E6E713C48}">
      <dgm:prSet/>
      <dgm:spPr/>
      <dgm:t>
        <a:bodyPr/>
        <a:lstStyle/>
        <a:p>
          <a:endParaRPr lang="en-NZ">
            <a:latin typeface="Arial" panose="020B0604020202020204" pitchFamily="34" charset="0"/>
            <a:cs typeface="Arial" panose="020B0604020202020204" pitchFamily="34" charset="0"/>
          </a:endParaRPr>
        </a:p>
      </dgm:t>
    </dgm:pt>
    <dgm:pt modelId="{8E56D4E0-5957-4BE1-908F-670A7082D48D}" type="sibTrans" cxnId="{B92FF843-F65E-4B3B-9539-E82E6E713C48}">
      <dgm:prSet/>
      <dgm:spPr/>
      <dgm:t>
        <a:bodyPr/>
        <a:lstStyle/>
        <a:p>
          <a:endParaRPr lang="en-NZ">
            <a:latin typeface="Arial" panose="020B0604020202020204" pitchFamily="34" charset="0"/>
            <a:cs typeface="Arial" panose="020B0604020202020204" pitchFamily="34" charset="0"/>
          </a:endParaRPr>
        </a:p>
      </dgm:t>
    </dgm:pt>
    <dgm:pt modelId="{A801BA84-BFFC-4C87-855E-D08F96703C0D}" type="pres">
      <dgm:prSet presAssocID="{2E58CBC2-0BC3-4E3D-BA2E-843623E1F46B}" presName="theList" presStyleCnt="0">
        <dgm:presLayoutVars>
          <dgm:dir/>
          <dgm:animLvl val="lvl"/>
          <dgm:resizeHandles val="exact"/>
        </dgm:presLayoutVars>
      </dgm:prSet>
      <dgm:spPr/>
    </dgm:pt>
    <dgm:pt modelId="{EAB46499-18B3-4C2E-A17E-FEB05DC3CA2C}" type="pres">
      <dgm:prSet presAssocID="{2AB44ABC-6012-41FD-85E7-E93DC12E0D01}" presName="compNode" presStyleCnt="0"/>
      <dgm:spPr/>
    </dgm:pt>
    <dgm:pt modelId="{783EDE98-6570-4078-8418-CA74B6F09F91}" type="pres">
      <dgm:prSet presAssocID="{2AB44ABC-6012-41FD-85E7-E93DC12E0D01}" presName="aNode" presStyleLbl="bgShp" presStyleIdx="0" presStyleCnt="3"/>
      <dgm:spPr>
        <a:prstGeom prst="roundRect">
          <a:avLst/>
        </a:prstGeom>
      </dgm:spPr>
    </dgm:pt>
    <dgm:pt modelId="{77749F96-285A-465F-BB18-DF2E2082F98A}" type="pres">
      <dgm:prSet presAssocID="{2AB44ABC-6012-41FD-85E7-E93DC12E0D01}" presName="textNode" presStyleLbl="bgShp" presStyleIdx="0" presStyleCnt="3"/>
      <dgm:spPr/>
    </dgm:pt>
    <dgm:pt modelId="{54D0EA1A-6225-4DE3-A54D-2514E7CF530A}" type="pres">
      <dgm:prSet presAssocID="{2AB44ABC-6012-41FD-85E7-E93DC12E0D01}" presName="compChildNode" presStyleCnt="0"/>
      <dgm:spPr/>
    </dgm:pt>
    <dgm:pt modelId="{F50BB715-E65D-4427-A57B-CFB9976529F9}" type="pres">
      <dgm:prSet presAssocID="{2AB44ABC-6012-41FD-85E7-E93DC12E0D01}" presName="theInnerList" presStyleCnt="0"/>
      <dgm:spPr/>
    </dgm:pt>
    <dgm:pt modelId="{F6560010-8471-4789-97C3-FDE5C52B9D3D}" type="pres">
      <dgm:prSet presAssocID="{835DBC62-7308-40C4-96F8-E7E81BA4063B}" presName="childNode" presStyleLbl="node1" presStyleIdx="0" presStyleCnt="3" custScaleY="79607">
        <dgm:presLayoutVars>
          <dgm:bulletEnabled val="1"/>
        </dgm:presLayoutVars>
      </dgm:prSet>
      <dgm:spPr>
        <a:prstGeom prst="round2DiagRect">
          <a:avLst/>
        </a:prstGeom>
      </dgm:spPr>
    </dgm:pt>
    <dgm:pt modelId="{F8FB15CF-9FA1-4356-99EB-FF7537592E83}" type="pres">
      <dgm:prSet presAssocID="{2AB44ABC-6012-41FD-85E7-E93DC12E0D01}" presName="aSpace" presStyleCnt="0"/>
      <dgm:spPr/>
    </dgm:pt>
    <dgm:pt modelId="{176A1B56-F3BA-4A7B-BDE3-1E9D9C5D5FBF}" type="pres">
      <dgm:prSet presAssocID="{1862D69F-030B-440D-9DAF-0D1F846FEDD6}" presName="compNode" presStyleCnt="0"/>
      <dgm:spPr/>
    </dgm:pt>
    <dgm:pt modelId="{05D57D31-CF6E-43E1-BCB0-1C08D8825157}" type="pres">
      <dgm:prSet presAssocID="{1862D69F-030B-440D-9DAF-0D1F846FEDD6}" presName="aNode" presStyleLbl="bgShp" presStyleIdx="1" presStyleCnt="3"/>
      <dgm:spPr/>
    </dgm:pt>
    <dgm:pt modelId="{1FE2AF6D-586F-4BC1-BF3E-0A43E090D953}" type="pres">
      <dgm:prSet presAssocID="{1862D69F-030B-440D-9DAF-0D1F846FEDD6}" presName="textNode" presStyleLbl="bgShp" presStyleIdx="1" presStyleCnt="3"/>
      <dgm:spPr/>
    </dgm:pt>
    <dgm:pt modelId="{A0EFA5A6-DF73-449F-84B9-2DF55B17F497}" type="pres">
      <dgm:prSet presAssocID="{1862D69F-030B-440D-9DAF-0D1F846FEDD6}" presName="compChildNode" presStyleCnt="0"/>
      <dgm:spPr/>
    </dgm:pt>
    <dgm:pt modelId="{947B1A73-14FA-4F01-A9FE-86FD2FAD05A9}" type="pres">
      <dgm:prSet presAssocID="{1862D69F-030B-440D-9DAF-0D1F846FEDD6}" presName="theInnerList" presStyleCnt="0"/>
      <dgm:spPr/>
    </dgm:pt>
    <dgm:pt modelId="{061F0A18-C684-4980-99C2-79218828437D}" type="pres">
      <dgm:prSet presAssocID="{555C03B7-8DF6-4A48-A069-7612E67D38C2}" presName="childNode" presStyleLbl="node1" presStyleIdx="1" presStyleCnt="3" custScaleY="79607">
        <dgm:presLayoutVars>
          <dgm:bulletEnabled val="1"/>
        </dgm:presLayoutVars>
      </dgm:prSet>
      <dgm:spPr>
        <a:prstGeom prst="round2DiagRect">
          <a:avLst/>
        </a:prstGeom>
      </dgm:spPr>
    </dgm:pt>
    <dgm:pt modelId="{19A426CE-E296-490E-A9DC-63C09381A86F}" type="pres">
      <dgm:prSet presAssocID="{1862D69F-030B-440D-9DAF-0D1F846FEDD6}" presName="aSpace" presStyleCnt="0"/>
      <dgm:spPr/>
    </dgm:pt>
    <dgm:pt modelId="{8B34D8F7-C281-4FA3-870E-50F04C844D0E}" type="pres">
      <dgm:prSet presAssocID="{5545411A-1806-4113-BB30-7C9006C77B3A}" presName="compNode" presStyleCnt="0"/>
      <dgm:spPr/>
    </dgm:pt>
    <dgm:pt modelId="{37E5C83C-1696-4D46-B5B1-104BABFDD23E}" type="pres">
      <dgm:prSet presAssocID="{5545411A-1806-4113-BB30-7C9006C77B3A}" presName="aNode" presStyleLbl="bgShp" presStyleIdx="2" presStyleCnt="3"/>
      <dgm:spPr/>
    </dgm:pt>
    <dgm:pt modelId="{A9AEDF20-650A-4BE1-9CC9-E10B53FFD1F7}" type="pres">
      <dgm:prSet presAssocID="{5545411A-1806-4113-BB30-7C9006C77B3A}" presName="textNode" presStyleLbl="bgShp" presStyleIdx="2" presStyleCnt="3"/>
      <dgm:spPr/>
    </dgm:pt>
    <dgm:pt modelId="{42DD8954-7E69-4E96-B567-07A759663039}" type="pres">
      <dgm:prSet presAssocID="{5545411A-1806-4113-BB30-7C9006C77B3A}" presName="compChildNode" presStyleCnt="0"/>
      <dgm:spPr/>
    </dgm:pt>
    <dgm:pt modelId="{3F83DAD4-F333-4688-BEF4-E2227B0D9BF6}" type="pres">
      <dgm:prSet presAssocID="{5545411A-1806-4113-BB30-7C9006C77B3A}" presName="theInnerList" presStyleCnt="0"/>
      <dgm:spPr/>
    </dgm:pt>
    <dgm:pt modelId="{B2B7A5BC-F688-42AA-9EDF-CA48239657DE}" type="pres">
      <dgm:prSet presAssocID="{90BA0479-CBFE-4574-8EE3-5E4E20018204}" presName="childNode" presStyleLbl="node1" presStyleIdx="2" presStyleCnt="3" custScaleY="79607">
        <dgm:presLayoutVars>
          <dgm:bulletEnabled val="1"/>
        </dgm:presLayoutVars>
      </dgm:prSet>
      <dgm:spPr>
        <a:prstGeom prst="round2DiagRect">
          <a:avLst/>
        </a:prstGeom>
      </dgm:spPr>
    </dgm:pt>
  </dgm:ptLst>
  <dgm:cxnLst>
    <dgm:cxn modelId="{9FDAB10F-3887-402A-B8C7-343135ED7CF3}" srcId="{2AB44ABC-6012-41FD-85E7-E93DC12E0D01}" destId="{835DBC62-7308-40C4-96F8-E7E81BA4063B}" srcOrd="0" destOrd="0" parTransId="{816E6C8D-BA68-4FE3-B83D-9B3F61A9ED9D}" sibTransId="{75CE8117-5C67-450E-9CB2-928246C2E551}"/>
    <dgm:cxn modelId="{8F9EAE17-1F60-417B-B148-B773408C0DC9}" type="presOf" srcId="{2AB44ABC-6012-41FD-85E7-E93DC12E0D01}" destId="{783EDE98-6570-4078-8418-CA74B6F09F91}" srcOrd="0" destOrd="0" presId="urn:microsoft.com/office/officeart/2005/8/layout/lProcess2"/>
    <dgm:cxn modelId="{64757E22-E10B-4510-A3D8-B65BA10175C5}" type="presOf" srcId="{2AB44ABC-6012-41FD-85E7-E93DC12E0D01}" destId="{77749F96-285A-465F-BB18-DF2E2082F98A}" srcOrd="1" destOrd="0" presId="urn:microsoft.com/office/officeart/2005/8/layout/lProcess2"/>
    <dgm:cxn modelId="{58B8502E-B5AC-476C-B7B0-FC434EFA5779}" type="presOf" srcId="{835DBC62-7308-40C4-96F8-E7E81BA4063B}" destId="{F6560010-8471-4789-97C3-FDE5C52B9D3D}" srcOrd="0" destOrd="0" presId="urn:microsoft.com/office/officeart/2005/8/layout/lProcess2"/>
    <dgm:cxn modelId="{B92FF843-F65E-4B3B-9539-E82E6E713C48}" srcId="{5545411A-1806-4113-BB30-7C9006C77B3A}" destId="{90BA0479-CBFE-4574-8EE3-5E4E20018204}" srcOrd="0" destOrd="0" parTransId="{8F12A9D1-73A0-41CF-90E8-B585FF0B47B4}" sibTransId="{8E56D4E0-5957-4BE1-908F-670A7082D48D}"/>
    <dgm:cxn modelId="{CF6E9573-DAA9-4014-B972-6681A0DCEFEB}" type="presOf" srcId="{555C03B7-8DF6-4A48-A069-7612E67D38C2}" destId="{061F0A18-C684-4980-99C2-79218828437D}" srcOrd="0" destOrd="0" presId="urn:microsoft.com/office/officeart/2005/8/layout/lProcess2"/>
    <dgm:cxn modelId="{4B4E0C55-FEF1-4485-81A3-E09431D24F9F}" type="presOf" srcId="{5545411A-1806-4113-BB30-7C9006C77B3A}" destId="{37E5C83C-1696-4D46-B5B1-104BABFDD23E}" srcOrd="0" destOrd="0" presId="urn:microsoft.com/office/officeart/2005/8/layout/lProcess2"/>
    <dgm:cxn modelId="{CE787D85-45D8-4CD0-A87F-01216036DA87}" srcId="{2E58CBC2-0BC3-4E3D-BA2E-843623E1F46B}" destId="{2AB44ABC-6012-41FD-85E7-E93DC12E0D01}" srcOrd="0" destOrd="0" parTransId="{3DDCB787-B534-4B88-B912-61B1B9DDDC3D}" sibTransId="{14C3D330-FBB7-459F-BA06-DD4DD723B96A}"/>
    <dgm:cxn modelId="{7983DC90-D99F-47B3-849A-96DA1AA47A5A}" type="presOf" srcId="{2E58CBC2-0BC3-4E3D-BA2E-843623E1F46B}" destId="{A801BA84-BFFC-4C87-855E-D08F96703C0D}" srcOrd="0" destOrd="0" presId="urn:microsoft.com/office/officeart/2005/8/layout/lProcess2"/>
    <dgm:cxn modelId="{4B799A92-6C7A-4DCC-9D09-DBF7B3F035D0}" type="presOf" srcId="{1862D69F-030B-440D-9DAF-0D1F846FEDD6}" destId="{1FE2AF6D-586F-4BC1-BF3E-0A43E090D953}" srcOrd="1" destOrd="0" presId="urn:microsoft.com/office/officeart/2005/8/layout/lProcess2"/>
    <dgm:cxn modelId="{989B6D9B-9004-41E1-8F79-BCB028BCAD10}" srcId="{2E58CBC2-0BC3-4E3D-BA2E-843623E1F46B}" destId="{5545411A-1806-4113-BB30-7C9006C77B3A}" srcOrd="2" destOrd="0" parTransId="{18997336-3F10-44A4-9EB3-A4BB76D7A58D}" sibTransId="{E4BA4B3D-D2C7-4A35-980C-11239BD998FE}"/>
    <dgm:cxn modelId="{85551DA4-7A3C-4301-8935-1F8E1B501F6A}" type="presOf" srcId="{5545411A-1806-4113-BB30-7C9006C77B3A}" destId="{A9AEDF20-650A-4BE1-9CC9-E10B53FFD1F7}" srcOrd="1" destOrd="0" presId="urn:microsoft.com/office/officeart/2005/8/layout/lProcess2"/>
    <dgm:cxn modelId="{100D80C2-1216-4D48-B25B-0A9DB884CC2A}" type="presOf" srcId="{90BA0479-CBFE-4574-8EE3-5E4E20018204}" destId="{B2B7A5BC-F688-42AA-9EDF-CA48239657DE}" srcOrd="0" destOrd="0" presId="urn:microsoft.com/office/officeart/2005/8/layout/lProcess2"/>
    <dgm:cxn modelId="{C8D051C3-D2BF-4B25-BC92-829014A1D910}" srcId="{2E58CBC2-0BC3-4E3D-BA2E-843623E1F46B}" destId="{1862D69F-030B-440D-9DAF-0D1F846FEDD6}" srcOrd="1" destOrd="0" parTransId="{BFB14B19-550F-471C-959E-CF69FC294A31}" sibTransId="{99F7470C-E0C2-4BA9-8950-DBEF2D8EAF61}"/>
    <dgm:cxn modelId="{F1BDE8D0-C10F-47ED-94F5-010B61E98F9A}" srcId="{1862D69F-030B-440D-9DAF-0D1F846FEDD6}" destId="{555C03B7-8DF6-4A48-A069-7612E67D38C2}" srcOrd="0" destOrd="0" parTransId="{1496A328-075A-41CA-8B86-4ACB949D0419}" sibTransId="{7B21A12F-D7CD-4A75-B9C3-B5EDF6826E90}"/>
    <dgm:cxn modelId="{9A69F3DD-A10B-4019-A536-FCAF49C0CB07}" type="presOf" srcId="{1862D69F-030B-440D-9DAF-0D1F846FEDD6}" destId="{05D57D31-CF6E-43E1-BCB0-1C08D8825157}" srcOrd="0" destOrd="0" presId="urn:microsoft.com/office/officeart/2005/8/layout/lProcess2"/>
    <dgm:cxn modelId="{F89A6EF7-DB68-4264-A089-9A0BE4A68998}" type="presParOf" srcId="{A801BA84-BFFC-4C87-855E-D08F96703C0D}" destId="{EAB46499-18B3-4C2E-A17E-FEB05DC3CA2C}" srcOrd="0" destOrd="0" presId="urn:microsoft.com/office/officeart/2005/8/layout/lProcess2"/>
    <dgm:cxn modelId="{3362F0AB-672A-4B8B-9178-4A9FE797667B}" type="presParOf" srcId="{EAB46499-18B3-4C2E-A17E-FEB05DC3CA2C}" destId="{783EDE98-6570-4078-8418-CA74B6F09F91}" srcOrd="0" destOrd="0" presId="urn:microsoft.com/office/officeart/2005/8/layout/lProcess2"/>
    <dgm:cxn modelId="{E0A51587-6F13-4246-8306-5712D7810FE4}" type="presParOf" srcId="{EAB46499-18B3-4C2E-A17E-FEB05DC3CA2C}" destId="{77749F96-285A-465F-BB18-DF2E2082F98A}" srcOrd="1" destOrd="0" presId="urn:microsoft.com/office/officeart/2005/8/layout/lProcess2"/>
    <dgm:cxn modelId="{9BF81448-A6F0-4BF4-BF3D-6426AF55DDD5}" type="presParOf" srcId="{EAB46499-18B3-4C2E-A17E-FEB05DC3CA2C}" destId="{54D0EA1A-6225-4DE3-A54D-2514E7CF530A}" srcOrd="2" destOrd="0" presId="urn:microsoft.com/office/officeart/2005/8/layout/lProcess2"/>
    <dgm:cxn modelId="{07339952-E038-46CA-BDFC-C08B226CEAC2}" type="presParOf" srcId="{54D0EA1A-6225-4DE3-A54D-2514E7CF530A}" destId="{F50BB715-E65D-4427-A57B-CFB9976529F9}" srcOrd="0" destOrd="0" presId="urn:microsoft.com/office/officeart/2005/8/layout/lProcess2"/>
    <dgm:cxn modelId="{89574EF0-14F0-4121-B54C-B4F02FDBDD5C}" type="presParOf" srcId="{F50BB715-E65D-4427-A57B-CFB9976529F9}" destId="{F6560010-8471-4789-97C3-FDE5C52B9D3D}" srcOrd="0" destOrd="0" presId="urn:microsoft.com/office/officeart/2005/8/layout/lProcess2"/>
    <dgm:cxn modelId="{D72F8FED-B63F-40AB-A135-E00303555F94}" type="presParOf" srcId="{A801BA84-BFFC-4C87-855E-D08F96703C0D}" destId="{F8FB15CF-9FA1-4356-99EB-FF7537592E83}" srcOrd="1" destOrd="0" presId="urn:microsoft.com/office/officeart/2005/8/layout/lProcess2"/>
    <dgm:cxn modelId="{555AC2D8-86CD-48CA-87F5-E8139C738871}" type="presParOf" srcId="{A801BA84-BFFC-4C87-855E-D08F96703C0D}" destId="{176A1B56-F3BA-4A7B-BDE3-1E9D9C5D5FBF}" srcOrd="2" destOrd="0" presId="urn:microsoft.com/office/officeart/2005/8/layout/lProcess2"/>
    <dgm:cxn modelId="{5A914793-CDD3-47B6-BD83-EA872968EFC0}" type="presParOf" srcId="{176A1B56-F3BA-4A7B-BDE3-1E9D9C5D5FBF}" destId="{05D57D31-CF6E-43E1-BCB0-1C08D8825157}" srcOrd="0" destOrd="0" presId="urn:microsoft.com/office/officeart/2005/8/layout/lProcess2"/>
    <dgm:cxn modelId="{41800B11-8427-48F5-B0FE-0012BC95E435}" type="presParOf" srcId="{176A1B56-F3BA-4A7B-BDE3-1E9D9C5D5FBF}" destId="{1FE2AF6D-586F-4BC1-BF3E-0A43E090D953}" srcOrd="1" destOrd="0" presId="urn:microsoft.com/office/officeart/2005/8/layout/lProcess2"/>
    <dgm:cxn modelId="{3FB2DEE9-28AB-4AF3-9494-7E6540CFECE5}" type="presParOf" srcId="{176A1B56-F3BA-4A7B-BDE3-1E9D9C5D5FBF}" destId="{A0EFA5A6-DF73-449F-84B9-2DF55B17F497}" srcOrd="2" destOrd="0" presId="urn:microsoft.com/office/officeart/2005/8/layout/lProcess2"/>
    <dgm:cxn modelId="{F6ECBEB3-F71F-4555-8323-508DE1C7AA94}" type="presParOf" srcId="{A0EFA5A6-DF73-449F-84B9-2DF55B17F497}" destId="{947B1A73-14FA-4F01-A9FE-86FD2FAD05A9}" srcOrd="0" destOrd="0" presId="urn:microsoft.com/office/officeart/2005/8/layout/lProcess2"/>
    <dgm:cxn modelId="{D45CDB5A-BF07-465E-96D7-EEBF21767B39}" type="presParOf" srcId="{947B1A73-14FA-4F01-A9FE-86FD2FAD05A9}" destId="{061F0A18-C684-4980-99C2-79218828437D}" srcOrd="0" destOrd="0" presId="urn:microsoft.com/office/officeart/2005/8/layout/lProcess2"/>
    <dgm:cxn modelId="{5056A35D-E428-473F-8751-0DDB7F1F7778}" type="presParOf" srcId="{A801BA84-BFFC-4C87-855E-D08F96703C0D}" destId="{19A426CE-E296-490E-A9DC-63C09381A86F}" srcOrd="3" destOrd="0" presId="urn:microsoft.com/office/officeart/2005/8/layout/lProcess2"/>
    <dgm:cxn modelId="{2870F0E4-7BF0-4675-A4FC-5C3BD83D6D28}" type="presParOf" srcId="{A801BA84-BFFC-4C87-855E-D08F96703C0D}" destId="{8B34D8F7-C281-4FA3-870E-50F04C844D0E}" srcOrd="4" destOrd="0" presId="urn:microsoft.com/office/officeart/2005/8/layout/lProcess2"/>
    <dgm:cxn modelId="{87663325-05D9-400E-B904-93582C4230D5}" type="presParOf" srcId="{8B34D8F7-C281-4FA3-870E-50F04C844D0E}" destId="{37E5C83C-1696-4D46-B5B1-104BABFDD23E}" srcOrd="0" destOrd="0" presId="urn:microsoft.com/office/officeart/2005/8/layout/lProcess2"/>
    <dgm:cxn modelId="{348CC594-8B22-4D93-8E57-FD933E98B15A}" type="presParOf" srcId="{8B34D8F7-C281-4FA3-870E-50F04C844D0E}" destId="{A9AEDF20-650A-4BE1-9CC9-E10B53FFD1F7}" srcOrd="1" destOrd="0" presId="urn:microsoft.com/office/officeart/2005/8/layout/lProcess2"/>
    <dgm:cxn modelId="{6F02D33C-22CB-489D-922A-69B418DF2973}" type="presParOf" srcId="{8B34D8F7-C281-4FA3-870E-50F04C844D0E}" destId="{42DD8954-7E69-4E96-B567-07A759663039}" srcOrd="2" destOrd="0" presId="urn:microsoft.com/office/officeart/2005/8/layout/lProcess2"/>
    <dgm:cxn modelId="{48496A6E-7AD0-409E-AE0A-D000CE214434}" type="presParOf" srcId="{42DD8954-7E69-4E96-B567-07A759663039}" destId="{3F83DAD4-F333-4688-BEF4-E2227B0D9BF6}" srcOrd="0" destOrd="0" presId="urn:microsoft.com/office/officeart/2005/8/layout/lProcess2"/>
    <dgm:cxn modelId="{8162C18A-F0FE-4BD9-BC3C-F40632182941}" type="presParOf" srcId="{3F83DAD4-F333-4688-BEF4-E2227B0D9BF6}" destId="{B2B7A5BC-F688-42AA-9EDF-CA48239657D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0E23E-2043-44AD-A639-4649836803AE}">
      <dsp:nvSpPr>
        <dsp:cNvPr id="0" name=""/>
        <dsp:cNvSpPr/>
      </dsp:nvSpPr>
      <dsp:spPr>
        <a:xfrm>
          <a:off x="4319" y="452389"/>
          <a:ext cx="3776759" cy="3776759"/>
        </a:xfrm>
        <a:prstGeom prst="ellipse">
          <a:avLst/>
        </a:prstGeom>
        <a:solidFill>
          <a:srgbClr val="FFD4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7848" tIns="31750" rIns="207848" bIns="31750" numCol="1" spcCol="1270" anchor="ctr" anchorCtr="1">
          <a:noAutofit/>
        </a:bodyPr>
        <a:lstStyle/>
        <a:p>
          <a:pPr marL="0" lvl="0" indent="0" algn="l" defTabSz="1111250">
            <a:lnSpc>
              <a:spcPct val="90000"/>
            </a:lnSpc>
            <a:spcBef>
              <a:spcPct val="0"/>
            </a:spcBef>
            <a:spcAft>
              <a:spcPct val="35000"/>
            </a:spcAft>
            <a:buNone/>
          </a:pPr>
          <a:r>
            <a:rPr lang="en-NZ" sz="2500" kern="1200" dirty="0">
              <a:latin typeface="Arial" panose="020B0604020202020204" pitchFamily="34" charset="0"/>
              <a:cs typeface="Arial" panose="020B0604020202020204" pitchFamily="34" charset="0"/>
            </a:rPr>
            <a:t>Completeness</a:t>
          </a:r>
        </a:p>
        <a:p>
          <a:pPr marL="228600" lvl="1" indent="-228600" algn="l" defTabSz="889000">
            <a:lnSpc>
              <a:spcPct val="90000"/>
            </a:lnSpc>
            <a:spcBef>
              <a:spcPct val="0"/>
            </a:spcBef>
            <a:spcAft>
              <a:spcPct val="15000"/>
            </a:spcAft>
            <a:buChar char="•"/>
          </a:pPr>
          <a:r>
            <a:rPr lang="en-NZ" sz="2000" kern="1200" dirty="0">
              <a:latin typeface="Arial" panose="020B0604020202020204" pitchFamily="34" charset="0"/>
              <a:cs typeface="Arial" panose="020B0604020202020204" pitchFamily="34" charset="0"/>
            </a:rPr>
            <a:t>Should any of the proposed common and essential terms be removed?</a:t>
          </a:r>
        </a:p>
        <a:p>
          <a:pPr marL="228600" lvl="1" indent="-228600" algn="l" defTabSz="889000">
            <a:lnSpc>
              <a:spcPct val="90000"/>
            </a:lnSpc>
            <a:spcBef>
              <a:spcPct val="0"/>
            </a:spcBef>
            <a:spcAft>
              <a:spcPct val="15000"/>
            </a:spcAft>
            <a:buChar char="•"/>
          </a:pPr>
          <a:r>
            <a:rPr lang="en-NZ" sz="2000" kern="1200" dirty="0">
              <a:latin typeface="Arial" panose="020B0604020202020204" pitchFamily="34" charset="0"/>
              <a:cs typeface="Arial" panose="020B0604020202020204" pitchFamily="34" charset="0"/>
            </a:rPr>
            <a:t>Are there other common and essential terms?</a:t>
          </a:r>
        </a:p>
      </dsp:txBody>
      <dsp:txXfrm>
        <a:off x="557413" y="1005483"/>
        <a:ext cx="2670571" cy="2670571"/>
      </dsp:txXfrm>
    </dsp:sp>
    <dsp:sp modelId="{B3243DE5-10AC-4353-B7A9-A131E28692FB}">
      <dsp:nvSpPr>
        <dsp:cNvPr id="0" name=""/>
        <dsp:cNvSpPr/>
      </dsp:nvSpPr>
      <dsp:spPr>
        <a:xfrm>
          <a:off x="3025726" y="452389"/>
          <a:ext cx="3776759" cy="3776759"/>
        </a:xfrm>
        <a:prstGeom prst="ellipse">
          <a:avLst/>
        </a:prstGeom>
        <a:solidFill>
          <a:srgbClr val="CCEC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7848" tIns="31750" rIns="207848" bIns="31750" numCol="1" spcCol="1270" anchor="ctr" anchorCtr="1">
          <a:noAutofit/>
        </a:bodyPr>
        <a:lstStyle/>
        <a:p>
          <a:pPr marL="0" lvl="0" indent="0" algn="l" defTabSz="1111250">
            <a:lnSpc>
              <a:spcPct val="90000"/>
            </a:lnSpc>
            <a:spcBef>
              <a:spcPct val="0"/>
            </a:spcBef>
            <a:spcAft>
              <a:spcPct val="35000"/>
            </a:spcAft>
            <a:buNone/>
          </a:pPr>
          <a:r>
            <a:rPr lang="en-NZ" sz="2500" kern="1200" dirty="0">
              <a:latin typeface="Arial" panose="020B0604020202020204" pitchFamily="34" charset="0"/>
              <a:cs typeface="Arial" panose="020B0604020202020204" pitchFamily="34" charset="0"/>
            </a:rPr>
            <a:t>Scope</a:t>
          </a:r>
        </a:p>
        <a:p>
          <a:pPr marL="228600" lvl="1" indent="-228600" algn="l" defTabSz="889000">
            <a:lnSpc>
              <a:spcPct val="90000"/>
            </a:lnSpc>
            <a:spcBef>
              <a:spcPct val="0"/>
            </a:spcBef>
            <a:spcAft>
              <a:spcPct val="15000"/>
            </a:spcAft>
            <a:buChar char="•"/>
          </a:pPr>
          <a:r>
            <a:rPr lang="en-NZ" sz="2000" kern="1200" dirty="0">
              <a:latin typeface="Arial" panose="020B0604020202020204" pitchFamily="34" charset="0"/>
              <a:cs typeface="Arial" panose="020B0604020202020204" pitchFamily="34" charset="0"/>
            </a:rPr>
            <a:t>Identification of key common and essential terms</a:t>
          </a:r>
        </a:p>
        <a:p>
          <a:pPr marL="228600" lvl="1" indent="-228600" algn="l" defTabSz="889000">
            <a:lnSpc>
              <a:spcPct val="90000"/>
            </a:lnSpc>
            <a:spcBef>
              <a:spcPct val="0"/>
            </a:spcBef>
            <a:spcAft>
              <a:spcPct val="15000"/>
            </a:spcAft>
            <a:buChar char="•"/>
          </a:pPr>
          <a:r>
            <a:rPr lang="en-NZ" sz="2000" kern="1200" dirty="0">
              <a:latin typeface="Arial" panose="020B0604020202020204" pitchFamily="34" charset="0"/>
              <a:cs typeface="Arial" panose="020B0604020202020204" pitchFamily="34" charset="0"/>
            </a:rPr>
            <a:t>Is there any difference between receipt point and delivery point?</a:t>
          </a:r>
        </a:p>
      </dsp:txBody>
      <dsp:txXfrm>
        <a:off x="3578820" y="1005483"/>
        <a:ext cx="2670571" cy="2670571"/>
      </dsp:txXfrm>
    </dsp:sp>
    <dsp:sp modelId="{E71DAF7F-4AE3-470E-97E2-EBDA3EBBA0E3}">
      <dsp:nvSpPr>
        <dsp:cNvPr id="0" name=""/>
        <dsp:cNvSpPr/>
      </dsp:nvSpPr>
      <dsp:spPr>
        <a:xfrm>
          <a:off x="6047134" y="452389"/>
          <a:ext cx="3776759" cy="377675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7848" tIns="31750" rIns="207848" bIns="31750" numCol="1" spcCol="1270" anchor="ctr" anchorCtr="1">
          <a:noAutofit/>
        </a:bodyPr>
        <a:lstStyle/>
        <a:p>
          <a:pPr marL="0" lvl="0" indent="0" algn="l" defTabSz="1111250">
            <a:lnSpc>
              <a:spcPct val="90000"/>
            </a:lnSpc>
            <a:spcBef>
              <a:spcPct val="0"/>
            </a:spcBef>
            <a:spcAft>
              <a:spcPct val="35000"/>
            </a:spcAft>
            <a:buNone/>
          </a:pPr>
          <a:r>
            <a:rPr lang="en-NZ" sz="2500" kern="1200" dirty="0">
              <a:latin typeface="Arial" panose="020B0604020202020204" pitchFamily="34" charset="0"/>
              <a:cs typeface="Arial" panose="020B0604020202020204" pitchFamily="34" charset="0"/>
            </a:rPr>
            <a:t>Individual terms</a:t>
          </a:r>
        </a:p>
        <a:p>
          <a:pPr marL="228600" lvl="1" indent="-228600" algn="l" defTabSz="889000">
            <a:lnSpc>
              <a:spcPct val="90000"/>
            </a:lnSpc>
            <a:spcBef>
              <a:spcPct val="0"/>
            </a:spcBef>
            <a:spcAft>
              <a:spcPct val="15000"/>
            </a:spcAft>
            <a:buChar char="•"/>
          </a:pPr>
          <a:r>
            <a:rPr lang="en-NZ" sz="2000" kern="1200" dirty="0">
              <a:latin typeface="Arial" panose="020B0604020202020204" pitchFamily="34" charset="0"/>
              <a:cs typeface="Arial" panose="020B0604020202020204" pitchFamily="34" charset="0"/>
            </a:rPr>
            <a:t>Are any proposed common </a:t>
          </a:r>
          <a:r>
            <a:rPr lang="en-NZ" sz="2000" kern="1200">
              <a:latin typeface="Arial" panose="020B0604020202020204" pitchFamily="34" charset="0"/>
              <a:cs typeface="Arial" panose="020B0604020202020204" pitchFamily="34" charset="0"/>
            </a:rPr>
            <a:t>and essential terms </a:t>
          </a:r>
          <a:r>
            <a:rPr lang="en-NZ" sz="2000" kern="1200" dirty="0">
              <a:latin typeface="Arial" panose="020B0604020202020204" pitchFamily="34" charset="0"/>
              <a:cs typeface="Arial" panose="020B0604020202020204" pitchFamily="34" charset="0"/>
            </a:rPr>
            <a:t>better treated as individual terms?</a:t>
          </a:r>
        </a:p>
      </dsp:txBody>
      <dsp:txXfrm>
        <a:off x="6600228" y="1005483"/>
        <a:ext cx="2670571" cy="2670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A0134-8842-4EDF-B56D-EF71ED26B9B5}">
      <dsp:nvSpPr>
        <dsp:cNvPr id="0" name=""/>
        <dsp:cNvSpPr/>
      </dsp:nvSpPr>
      <dsp:spPr>
        <a:xfrm>
          <a:off x="2369" y="0"/>
          <a:ext cx="2325082" cy="4681537"/>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rgbClr val="FFFFFF"/>
              </a:solidFill>
              <a:latin typeface="Arial" panose="020B0604020202020204" pitchFamily="34" charset="0"/>
              <a:cs typeface="Arial" panose="020B0604020202020204" pitchFamily="34" charset="0"/>
            </a:rPr>
            <a:t>List of Common Terms</a:t>
          </a:r>
        </a:p>
      </dsp:txBody>
      <dsp:txXfrm>
        <a:off x="2369" y="0"/>
        <a:ext cx="2325082" cy="1404461"/>
      </dsp:txXfrm>
    </dsp:sp>
    <dsp:sp modelId="{D06618CB-8BAA-41B1-9C82-FD38C485AD19}">
      <dsp:nvSpPr>
        <dsp:cNvPr id="0" name=""/>
        <dsp:cNvSpPr/>
      </dsp:nvSpPr>
      <dsp:spPr>
        <a:xfrm>
          <a:off x="234877" y="1405832"/>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Pros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Simple to implement</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Flexibility for individual ICA parties</a:t>
          </a:r>
        </a:p>
      </dsp:txBody>
      <dsp:txXfrm>
        <a:off x="303783" y="1474738"/>
        <a:ext cx="1722254" cy="1273735"/>
      </dsp:txXfrm>
    </dsp:sp>
    <dsp:sp modelId="{807D5BBB-10DF-4B37-8CDB-31897355313E}">
      <dsp:nvSpPr>
        <dsp:cNvPr id="0" name=""/>
        <dsp:cNvSpPr/>
      </dsp:nvSpPr>
      <dsp:spPr>
        <a:xfrm>
          <a:off x="234877" y="3034541"/>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Cons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May not fully address FAP concerns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Not sufficient for some stakeholders</a:t>
          </a:r>
        </a:p>
      </dsp:txBody>
      <dsp:txXfrm>
        <a:off x="303783" y="3103447"/>
        <a:ext cx="1722254" cy="1273735"/>
      </dsp:txXfrm>
    </dsp:sp>
    <dsp:sp modelId="{D0337C9A-AFCE-49CD-B61C-4400A276390D}">
      <dsp:nvSpPr>
        <dsp:cNvPr id="0" name=""/>
        <dsp:cNvSpPr/>
      </dsp:nvSpPr>
      <dsp:spPr>
        <a:xfrm>
          <a:off x="2501833" y="0"/>
          <a:ext cx="2325082" cy="4681537"/>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rgbClr val="FFFFFF"/>
              </a:solidFill>
              <a:latin typeface="Arial" panose="020B0604020202020204" pitchFamily="34" charset="0"/>
              <a:cs typeface="Arial" panose="020B0604020202020204" pitchFamily="34" charset="0"/>
            </a:rPr>
            <a:t>Specification of Common Terms in Code Appendix</a:t>
          </a:r>
        </a:p>
      </dsp:txBody>
      <dsp:txXfrm>
        <a:off x="2501833" y="0"/>
        <a:ext cx="2325082" cy="1404461"/>
      </dsp:txXfrm>
    </dsp:sp>
    <dsp:sp modelId="{64859605-0088-4FA7-962E-CDCC7FF7FC02}">
      <dsp:nvSpPr>
        <dsp:cNvPr id="0" name=""/>
        <dsp:cNvSpPr/>
      </dsp:nvSpPr>
      <dsp:spPr>
        <a:xfrm>
          <a:off x="2734341" y="1405832"/>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Pros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Clarity for shippers and ICA parties on key common and essential terms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Ensures key common and essential terms align with GTAC thereby addressing FAP concerns</a:t>
          </a:r>
        </a:p>
      </dsp:txBody>
      <dsp:txXfrm>
        <a:off x="2803247" y="1474738"/>
        <a:ext cx="1722254" cy="1273735"/>
      </dsp:txXfrm>
    </dsp:sp>
    <dsp:sp modelId="{89434C85-FCBA-4344-98CE-7D0087C44C15}">
      <dsp:nvSpPr>
        <dsp:cNvPr id="0" name=""/>
        <dsp:cNvSpPr/>
      </dsp:nvSpPr>
      <dsp:spPr>
        <a:xfrm>
          <a:off x="2734341" y="3034541"/>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Cons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Limits flexibility for ICA parties</a:t>
          </a:r>
        </a:p>
      </dsp:txBody>
      <dsp:txXfrm>
        <a:off x="2803247" y="3103447"/>
        <a:ext cx="1722254" cy="1273735"/>
      </dsp:txXfrm>
    </dsp:sp>
    <dsp:sp modelId="{91CD71E8-59D3-49F0-AF26-DF11378EBE5B}">
      <dsp:nvSpPr>
        <dsp:cNvPr id="0" name=""/>
        <dsp:cNvSpPr/>
      </dsp:nvSpPr>
      <dsp:spPr>
        <a:xfrm>
          <a:off x="7503109" y="0"/>
          <a:ext cx="2325082" cy="4681537"/>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rgbClr val="FFFFFF"/>
              </a:solidFill>
              <a:latin typeface="Arial" panose="020B0604020202020204" pitchFamily="34" charset="0"/>
              <a:cs typeface="Arial" panose="020B0604020202020204" pitchFamily="34" charset="0"/>
            </a:rPr>
            <a:t>Separate Interconnection Code</a:t>
          </a:r>
        </a:p>
      </dsp:txBody>
      <dsp:txXfrm>
        <a:off x="7503109" y="0"/>
        <a:ext cx="2325082" cy="1404461"/>
      </dsp:txXfrm>
    </dsp:sp>
    <dsp:sp modelId="{DFF61D9C-974D-4675-917F-908635720C17}">
      <dsp:nvSpPr>
        <dsp:cNvPr id="0" name=""/>
        <dsp:cNvSpPr/>
      </dsp:nvSpPr>
      <dsp:spPr>
        <a:xfrm>
          <a:off x="7735631" y="1406080"/>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Pros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Self contained single arrangement solely related to interconnection</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Clarity for shippers and ICA parties</a:t>
          </a:r>
        </a:p>
      </dsp:txBody>
      <dsp:txXfrm>
        <a:off x="7804537" y="1474986"/>
        <a:ext cx="1722254" cy="1273735"/>
      </dsp:txXfrm>
    </dsp:sp>
    <dsp:sp modelId="{CCE9DE39-B79E-4893-9A72-5FFCB17FD832}">
      <dsp:nvSpPr>
        <dsp:cNvPr id="0" name=""/>
        <dsp:cNvSpPr/>
      </dsp:nvSpPr>
      <dsp:spPr>
        <a:xfrm>
          <a:off x="7735631" y="3034789"/>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Cons</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Cannot integrate existing ICAs into Interconnection Code </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Complex and lengthy negotiation </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Delay GTAC programme </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Complex administratively</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Lacks flexibility for individual ICA parties</a:t>
          </a:r>
        </a:p>
        <a:p>
          <a:pPr marL="57150" lvl="1" indent="-57150" algn="l" defTabSz="355600">
            <a:lnSpc>
              <a:spcPct val="90000"/>
            </a:lnSpc>
            <a:spcBef>
              <a:spcPct val="0"/>
            </a:spcBef>
            <a:spcAft>
              <a:spcPct val="15000"/>
            </a:spcAft>
            <a:buChar char="•"/>
          </a:pPr>
          <a:r>
            <a:rPr lang="en-NZ" sz="800" kern="1200" dirty="0">
              <a:solidFill>
                <a:schemeClr val="tx1"/>
              </a:solidFill>
              <a:latin typeface="Arial" panose="020B0604020202020204" pitchFamily="34" charset="0"/>
              <a:cs typeface="Arial" panose="020B0604020202020204" pitchFamily="34" charset="0"/>
            </a:rPr>
            <a:t>Ignores the necessary link between transmission and interconnection</a:t>
          </a:r>
        </a:p>
      </dsp:txBody>
      <dsp:txXfrm>
        <a:off x="7804537" y="3103695"/>
        <a:ext cx="1722254" cy="1273735"/>
      </dsp:txXfrm>
    </dsp:sp>
    <dsp:sp modelId="{25FD5E20-F480-4BBE-943C-3500FCE34FD0}">
      <dsp:nvSpPr>
        <dsp:cNvPr id="0" name=""/>
        <dsp:cNvSpPr/>
      </dsp:nvSpPr>
      <dsp:spPr>
        <a:xfrm>
          <a:off x="4986904" y="0"/>
          <a:ext cx="2325082" cy="4681537"/>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rgbClr val="FFFFFF"/>
              </a:solidFill>
              <a:latin typeface="Arial" panose="020B0604020202020204" pitchFamily="34" charset="0"/>
              <a:cs typeface="Arial" panose="020B0604020202020204" pitchFamily="34" charset="0"/>
            </a:rPr>
            <a:t>ICA Term and Template integrated in Code</a:t>
          </a:r>
        </a:p>
      </dsp:txBody>
      <dsp:txXfrm>
        <a:off x="4986904" y="0"/>
        <a:ext cx="2325082" cy="1404461"/>
      </dsp:txXfrm>
    </dsp:sp>
    <dsp:sp modelId="{70A83D3D-60C2-407C-A5D7-5AC95A6155BE}">
      <dsp:nvSpPr>
        <dsp:cNvPr id="0" name=""/>
        <dsp:cNvSpPr/>
      </dsp:nvSpPr>
      <dsp:spPr>
        <a:xfrm>
          <a:off x="5202928" y="1368400"/>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Pros</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Clarity for shippers and ICA on key common and essential terms </a:t>
          </a:r>
        </a:p>
        <a:p>
          <a:pPr marL="57150" lvl="1" indent="-57150" algn="l" defTabSz="444500">
            <a:lnSpc>
              <a:spcPct val="90000"/>
            </a:lnSpc>
            <a:spcBef>
              <a:spcPct val="0"/>
            </a:spcBef>
            <a:spcAft>
              <a:spcPct val="15000"/>
            </a:spcAft>
            <a:buChar char="•"/>
          </a:pPr>
          <a:r>
            <a:rPr lang="en-NZ" sz="1000" kern="1200" dirty="0">
              <a:solidFill>
                <a:schemeClr val="tx1"/>
              </a:solidFill>
              <a:latin typeface="Arial" panose="020B0604020202020204" pitchFamily="34" charset="0"/>
              <a:cs typeface="Arial" panose="020B0604020202020204" pitchFamily="34" charset="0"/>
            </a:rPr>
            <a:t>Ensures key common and essential terms align with GTAC</a:t>
          </a:r>
        </a:p>
      </dsp:txBody>
      <dsp:txXfrm>
        <a:off x="5271834" y="1437306"/>
        <a:ext cx="1722254" cy="1273735"/>
      </dsp:txXfrm>
    </dsp:sp>
    <dsp:sp modelId="{F1D1579E-878D-48C4-B595-67101682A216}">
      <dsp:nvSpPr>
        <dsp:cNvPr id="0" name=""/>
        <dsp:cNvSpPr/>
      </dsp:nvSpPr>
      <dsp:spPr>
        <a:xfrm>
          <a:off x="5202928" y="2997109"/>
          <a:ext cx="1860066" cy="141154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None/>
          </a:pPr>
          <a:r>
            <a:rPr lang="en-NZ" sz="1400" kern="1200" dirty="0">
              <a:solidFill>
                <a:schemeClr val="tx1"/>
              </a:solidFill>
              <a:latin typeface="Arial" panose="020B0604020202020204" pitchFamily="34" charset="0"/>
              <a:cs typeface="Arial" panose="020B0604020202020204" pitchFamily="34" charset="0"/>
            </a:rPr>
            <a:t>Cons</a:t>
          </a:r>
        </a:p>
        <a:p>
          <a:pPr marL="57150" lvl="1" indent="-57150" algn="l" defTabSz="422275">
            <a:lnSpc>
              <a:spcPct val="90000"/>
            </a:lnSpc>
            <a:spcBef>
              <a:spcPct val="0"/>
            </a:spcBef>
            <a:spcAft>
              <a:spcPct val="15000"/>
            </a:spcAft>
            <a:buChar char="•"/>
          </a:pPr>
          <a:r>
            <a:rPr lang="en-NZ" sz="950" kern="1200" dirty="0">
              <a:solidFill>
                <a:schemeClr val="tx1"/>
              </a:solidFill>
              <a:latin typeface="Arial" panose="020B0604020202020204" pitchFamily="34" charset="0"/>
              <a:cs typeface="Arial" panose="020B0604020202020204" pitchFamily="34" charset="0"/>
            </a:rPr>
            <a:t>Complex and lengthy negotiation</a:t>
          </a:r>
        </a:p>
        <a:p>
          <a:pPr marL="57150" lvl="1" indent="-57150" algn="l" defTabSz="422275">
            <a:lnSpc>
              <a:spcPct val="90000"/>
            </a:lnSpc>
            <a:spcBef>
              <a:spcPct val="0"/>
            </a:spcBef>
            <a:spcAft>
              <a:spcPct val="15000"/>
            </a:spcAft>
            <a:buChar char="•"/>
          </a:pPr>
          <a:r>
            <a:rPr lang="en-NZ" sz="950" kern="1200" dirty="0">
              <a:solidFill>
                <a:schemeClr val="tx1"/>
              </a:solidFill>
              <a:latin typeface="Arial" panose="020B0604020202020204" pitchFamily="34" charset="0"/>
              <a:cs typeface="Arial" panose="020B0604020202020204" pitchFamily="34" charset="0"/>
            </a:rPr>
            <a:t>Delay GTAC programme</a:t>
          </a:r>
        </a:p>
        <a:p>
          <a:pPr marL="57150" lvl="1" indent="-57150" algn="l" defTabSz="422275">
            <a:lnSpc>
              <a:spcPct val="90000"/>
            </a:lnSpc>
            <a:spcBef>
              <a:spcPct val="0"/>
            </a:spcBef>
            <a:spcAft>
              <a:spcPct val="15000"/>
            </a:spcAft>
            <a:buChar char="•"/>
          </a:pPr>
          <a:r>
            <a:rPr lang="en-NZ" sz="950" kern="1200" dirty="0">
              <a:solidFill>
                <a:schemeClr val="tx1"/>
              </a:solidFill>
              <a:latin typeface="Arial" panose="020B0604020202020204" pitchFamily="34" charset="0"/>
              <a:cs typeface="Arial" panose="020B0604020202020204" pitchFamily="34" charset="0"/>
            </a:rPr>
            <a:t>Lacks flexibility for individual ICA parties and limits ability to reflect individual differences appropriately </a:t>
          </a:r>
        </a:p>
      </dsp:txBody>
      <dsp:txXfrm>
        <a:off x="5271834" y="3066015"/>
        <a:ext cx="1722254" cy="1273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DE98-6570-4078-8418-CA74B6F09F91}">
      <dsp:nvSpPr>
        <dsp:cNvPr id="0" name=""/>
        <dsp:cNvSpPr/>
      </dsp:nvSpPr>
      <dsp:spPr>
        <a:xfrm>
          <a:off x="4918" y="0"/>
          <a:ext cx="4731747" cy="3096344"/>
        </a:xfrm>
        <a:prstGeom prst="roundRect">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rgbClr val="FFFFFF"/>
              </a:solidFill>
              <a:latin typeface="Arial" panose="020B0604020202020204" pitchFamily="34" charset="0"/>
              <a:cs typeface="Arial" panose="020B0604020202020204" pitchFamily="34" charset="0"/>
            </a:rPr>
            <a:t>Operational Balancing Arrangement</a:t>
          </a:r>
        </a:p>
      </dsp:txBody>
      <dsp:txXfrm>
        <a:off x="4918" y="0"/>
        <a:ext cx="4731747" cy="928903"/>
      </dsp:txXfrm>
    </dsp:sp>
    <dsp:sp modelId="{827B0407-3B72-49F3-8C52-DBB2F7BE7FE4}">
      <dsp:nvSpPr>
        <dsp:cNvPr id="0" name=""/>
        <dsp:cNvSpPr/>
      </dsp:nvSpPr>
      <dsp:spPr>
        <a:xfrm>
          <a:off x="478093" y="929167"/>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Interconnected Party specifies allocation methodology</a:t>
          </a:r>
        </a:p>
      </dsp:txBody>
      <dsp:txXfrm>
        <a:off x="507788" y="958862"/>
        <a:ext cx="3726007" cy="548917"/>
      </dsp:txXfrm>
    </dsp:sp>
    <dsp:sp modelId="{58C3595E-16DB-4572-894B-FD8EB2A72D4B}">
      <dsp:nvSpPr>
        <dsp:cNvPr id="0" name=""/>
        <dsp:cNvSpPr/>
      </dsp:nvSpPr>
      <dsp:spPr>
        <a:xfrm>
          <a:off x="478093" y="1631061"/>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Interconnected Party takes risk on balancing</a:t>
          </a:r>
        </a:p>
      </dsp:txBody>
      <dsp:txXfrm>
        <a:off x="507788" y="1660756"/>
        <a:ext cx="3726007" cy="548917"/>
      </dsp:txXfrm>
    </dsp:sp>
    <dsp:sp modelId="{7CD698C7-5D83-4596-88C5-1FF4A766CE86}">
      <dsp:nvSpPr>
        <dsp:cNvPr id="0" name=""/>
        <dsp:cNvSpPr/>
      </dsp:nvSpPr>
      <dsp:spPr>
        <a:xfrm>
          <a:off x="478093" y="2332954"/>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Interconnected party drives allocation agreement</a:t>
          </a:r>
        </a:p>
      </dsp:txBody>
      <dsp:txXfrm>
        <a:off x="507788" y="2362649"/>
        <a:ext cx="3726007" cy="548917"/>
      </dsp:txXfrm>
    </dsp:sp>
    <dsp:sp modelId="{BB14FB94-13DE-45CB-B243-8107279B7CD1}">
      <dsp:nvSpPr>
        <dsp:cNvPr id="0" name=""/>
        <dsp:cNvSpPr/>
      </dsp:nvSpPr>
      <dsp:spPr>
        <a:xfrm>
          <a:off x="5091547" y="0"/>
          <a:ext cx="4731747" cy="3096344"/>
        </a:xfrm>
        <a:prstGeom prst="roundRect">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rgbClr val="FFFFFF"/>
              </a:solidFill>
              <a:latin typeface="Arial" panose="020B0604020202020204" pitchFamily="34" charset="0"/>
              <a:cs typeface="Arial" panose="020B0604020202020204" pitchFamily="34" charset="0"/>
            </a:rPr>
            <a:t>Allocation Agreement</a:t>
          </a:r>
        </a:p>
      </dsp:txBody>
      <dsp:txXfrm>
        <a:off x="5091547" y="0"/>
        <a:ext cx="4731747" cy="928903"/>
      </dsp:txXfrm>
    </dsp:sp>
    <dsp:sp modelId="{1E772088-F4DD-4F98-826A-C1F4DABF0E9F}">
      <dsp:nvSpPr>
        <dsp:cNvPr id="0" name=""/>
        <dsp:cNvSpPr/>
      </dsp:nvSpPr>
      <dsp:spPr>
        <a:xfrm>
          <a:off x="5564721" y="929167"/>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Allocation agreement parties specify allocation methodology</a:t>
          </a:r>
        </a:p>
      </dsp:txBody>
      <dsp:txXfrm>
        <a:off x="5594416" y="958862"/>
        <a:ext cx="3726007" cy="548917"/>
      </dsp:txXfrm>
    </dsp:sp>
    <dsp:sp modelId="{F1E232E7-03DD-4531-83A8-98D9D75ED7E0}">
      <dsp:nvSpPr>
        <dsp:cNvPr id="0" name=""/>
        <dsp:cNvSpPr/>
      </dsp:nvSpPr>
      <dsp:spPr>
        <a:xfrm>
          <a:off x="5564721" y="1631061"/>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Shipper takes risk on balancing</a:t>
          </a:r>
        </a:p>
      </dsp:txBody>
      <dsp:txXfrm>
        <a:off x="5594416" y="1660756"/>
        <a:ext cx="3726007" cy="548917"/>
      </dsp:txXfrm>
    </dsp:sp>
    <dsp:sp modelId="{20D72E23-74CE-4B1F-B8D7-E5510BEB5412}">
      <dsp:nvSpPr>
        <dsp:cNvPr id="0" name=""/>
        <dsp:cNvSpPr/>
      </dsp:nvSpPr>
      <dsp:spPr>
        <a:xfrm>
          <a:off x="5564721" y="2332954"/>
          <a:ext cx="3785397" cy="60830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Shippers drive allocation agreement </a:t>
          </a:r>
        </a:p>
      </dsp:txBody>
      <dsp:txXfrm>
        <a:off x="5594416" y="2362649"/>
        <a:ext cx="3726007" cy="548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DE98-6570-4078-8418-CA74B6F09F91}">
      <dsp:nvSpPr>
        <dsp:cNvPr id="0" name=""/>
        <dsp:cNvSpPr/>
      </dsp:nvSpPr>
      <dsp:spPr>
        <a:xfrm>
          <a:off x="1199" y="0"/>
          <a:ext cx="3119305" cy="2376264"/>
        </a:xfrm>
        <a:prstGeom prst="roundRect">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bg1"/>
              </a:solidFill>
              <a:latin typeface="Arial" panose="020B0604020202020204" pitchFamily="34" charset="0"/>
              <a:cs typeface="Arial" panose="020B0604020202020204" pitchFamily="34" charset="0"/>
            </a:rPr>
            <a:t>Pro-rata </a:t>
          </a:r>
        </a:p>
      </dsp:txBody>
      <dsp:txXfrm>
        <a:off x="1199" y="0"/>
        <a:ext cx="3119305" cy="712879"/>
      </dsp:txXfrm>
    </dsp:sp>
    <dsp:sp modelId="{F6560010-8471-4789-97C3-FDE5C52B9D3D}">
      <dsp:nvSpPr>
        <dsp:cNvPr id="0" name=""/>
        <dsp:cNvSpPr/>
      </dsp:nvSpPr>
      <dsp:spPr>
        <a:xfrm>
          <a:off x="313130" y="870371"/>
          <a:ext cx="2495444" cy="122958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a:solidFill>
                <a:schemeClr val="tx1"/>
              </a:solidFill>
              <a:latin typeface="Arial" panose="020B0604020202020204" pitchFamily="34" charset="0"/>
              <a:cs typeface="Arial" panose="020B0604020202020204" pitchFamily="34" charset="0"/>
            </a:rPr>
            <a:t>Allocation of swing based on nominations</a:t>
          </a:r>
          <a:endParaRPr lang="en-NZ" sz="1800" kern="1200" dirty="0">
            <a:solidFill>
              <a:schemeClr val="tx1"/>
            </a:solidFill>
            <a:latin typeface="Arial" panose="020B0604020202020204" pitchFamily="34" charset="0"/>
            <a:cs typeface="Arial" panose="020B0604020202020204" pitchFamily="34" charset="0"/>
          </a:endParaRPr>
        </a:p>
      </dsp:txBody>
      <dsp:txXfrm>
        <a:off x="373153" y="930394"/>
        <a:ext cx="2375398" cy="1109541"/>
      </dsp:txXfrm>
    </dsp:sp>
    <dsp:sp modelId="{05D57D31-CF6E-43E1-BCB0-1C08D8825157}">
      <dsp:nvSpPr>
        <dsp:cNvPr id="0" name=""/>
        <dsp:cNvSpPr/>
      </dsp:nvSpPr>
      <dsp:spPr>
        <a:xfrm>
          <a:off x="3354453" y="0"/>
          <a:ext cx="3119305" cy="2376264"/>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a:solidFill>
                <a:schemeClr val="bg1"/>
              </a:solidFill>
              <a:latin typeface="Arial" panose="020B0604020202020204" pitchFamily="34" charset="0"/>
              <a:cs typeface="Arial" panose="020B0604020202020204" pitchFamily="34" charset="0"/>
            </a:rPr>
            <a:t>Allocation of swing to a single party</a:t>
          </a:r>
          <a:endParaRPr lang="en-NZ" sz="1800" b="1" kern="1200" dirty="0">
            <a:solidFill>
              <a:schemeClr val="bg1"/>
            </a:solidFill>
            <a:latin typeface="Arial" panose="020B0604020202020204" pitchFamily="34" charset="0"/>
            <a:cs typeface="Arial" panose="020B0604020202020204" pitchFamily="34" charset="0"/>
          </a:endParaRPr>
        </a:p>
      </dsp:txBody>
      <dsp:txXfrm>
        <a:off x="3354453" y="0"/>
        <a:ext cx="3119305" cy="712879"/>
      </dsp:txXfrm>
    </dsp:sp>
    <dsp:sp modelId="{061F0A18-C684-4980-99C2-79218828437D}">
      <dsp:nvSpPr>
        <dsp:cNvPr id="0" name=""/>
        <dsp:cNvSpPr/>
      </dsp:nvSpPr>
      <dsp:spPr>
        <a:xfrm>
          <a:off x="3666384" y="870371"/>
          <a:ext cx="2495444" cy="122958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tx1"/>
              </a:solidFill>
              <a:latin typeface="Arial" panose="020B0604020202020204" pitchFamily="34" charset="0"/>
              <a:cs typeface="Arial" panose="020B0604020202020204" pitchFamily="34" charset="0"/>
            </a:rPr>
            <a:t>Other parties get their nomination</a:t>
          </a:r>
        </a:p>
      </dsp:txBody>
      <dsp:txXfrm>
        <a:off x="3726407" y="930394"/>
        <a:ext cx="2375398" cy="1109541"/>
      </dsp:txXfrm>
    </dsp:sp>
    <dsp:sp modelId="{37E5C83C-1696-4D46-B5B1-104BABFDD23E}">
      <dsp:nvSpPr>
        <dsp:cNvPr id="0" name=""/>
        <dsp:cNvSpPr/>
      </dsp:nvSpPr>
      <dsp:spPr>
        <a:xfrm>
          <a:off x="6707707" y="0"/>
          <a:ext cx="3119305" cy="2376264"/>
        </a:xfrm>
        <a:prstGeom prst="roundRect">
          <a:avLst>
            <a:gd name="adj" fmla="val 10000"/>
          </a:avLst>
        </a:prstGeom>
        <a:solidFill>
          <a:srgbClr val="0C77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b="1" kern="1200">
              <a:solidFill>
                <a:schemeClr val="bg1"/>
              </a:solidFill>
              <a:latin typeface="Arial" panose="020B0604020202020204" pitchFamily="34" charset="0"/>
              <a:cs typeface="Arial" panose="020B0604020202020204" pitchFamily="34" charset="0"/>
            </a:rPr>
            <a:t>Directional allocation of swing</a:t>
          </a:r>
          <a:endParaRPr lang="en-NZ" sz="1800" b="1" kern="1200" dirty="0">
            <a:solidFill>
              <a:schemeClr val="bg1"/>
            </a:solidFill>
            <a:latin typeface="Arial" panose="020B0604020202020204" pitchFamily="34" charset="0"/>
            <a:cs typeface="Arial" panose="020B0604020202020204" pitchFamily="34" charset="0"/>
          </a:endParaRPr>
        </a:p>
      </dsp:txBody>
      <dsp:txXfrm>
        <a:off x="6707707" y="0"/>
        <a:ext cx="3119305" cy="712879"/>
      </dsp:txXfrm>
    </dsp:sp>
    <dsp:sp modelId="{B2B7A5BC-F688-42AA-9EDF-CA48239657DE}">
      <dsp:nvSpPr>
        <dsp:cNvPr id="0" name=""/>
        <dsp:cNvSpPr/>
      </dsp:nvSpPr>
      <dsp:spPr>
        <a:xfrm>
          <a:off x="7019637" y="870371"/>
          <a:ext cx="2495444" cy="1229587"/>
        </a:xfrm>
        <a:prstGeom prst="round2Diag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a:solidFill>
                <a:schemeClr val="tx1"/>
              </a:solidFill>
              <a:latin typeface="Arial" panose="020B0604020202020204" pitchFamily="34" charset="0"/>
              <a:cs typeface="Arial" panose="020B0604020202020204" pitchFamily="34" charset="0"/>
            </a:rPr>
            <a:t>Allocation of swing to one party on underrun and another party on overrun</a:t>
          </a:r>
          <a:endParaRPr lang="en-NZ" sz="1800" kern="1200" dirty="0">
            <a:solidFill>
              <a:schemeClr val="tx1"/>
            </a:solidFill>
            <a:latin typeface="Arial" panose="020B0604020202020204" pitchFamily="34" charset="0"/>
            <a:cs typeface="Arial" panose="020B0604020202020204" pitchFamily="34" charset="0"/>
          </a:endParaRPr>
        </a:p>
      </dsp:txBody>
      <dsp:txXfrm>
        <a:off x="7079660" y="930394"/>
        <a:ext cx="2375398" cy="110954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47486-765F-4EB5-A3AC-C6ACB5DEB9E1}" type="datetimeFigureOut">
              <a:rPr lang="en-NZ" smtClean="0"/>
              <a:pPr/>
              <a:t>9/07/2018</a:t>
            </a:fld>
            <a:endParaRPr lang="en-NZ"/>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cxnSp>
        <p:nvCxnSpPr>
          <p:cNvPr id="5" name="Straight Connector 4"/>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0073891" y="7080992"/>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73891" y="716500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dirty="0"/>
              <a:t>Presenter’s Name</a:t>
            </a:r>
          </a:p>
        </p:txBody>
      </p:sp>
      <p:sp>
        <p:nvSpPr>
          <p:cNvPr id="6" name="Rectangle 5"/>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cxnSp>
        <p:nvCxnSpPr>
          <p:cNvPr id="12" name="Straight Connector 11"/>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dirty="0"/>
          </a:p>
        </p:txBody>
      </p:sp>
      <p:sp>
        <p:nvSpPr>
          <p:cNvPr id="9" name="Rectangle 8"/>
          <p:cNvSpPr/>
          <p:nvPr userDrawn="1"/>
        </p:nvSpPr>
        <p:spPr>
          <a:xfrm>
            <a:off x="10073891" y="715996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dirty="0"/>
              <a:t>First Gas </a:t>
            </a:r>
            <a:r>
              <a:rPr lang="en-US" noProof="0" dirty="0" err="1"/>
              <a:t>Powerpoint</a:t>
            </a:r>
            <a:r>
              <a:rPr lang="en-US" noProof="0" dirty="0"/>
              <a:t> Title</a:t>
            </a:r>
            <a:endParaRPr lang="en-NZ" noProof="0" dirty="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
        <p:nvSpPr>
          <p:cNvPr id="11" name="Rectangle 10"/>
          <p:cNvSpPr/>
          <p:nvPr userDrawn="1"/>
        </p:nvSpPr>
        <p:spPr>
          <a:xfrm>
            <a:off x="10073891"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dirty="0"/>
              <a:t>First Gas </a:t>
            </a:r>
            <a:r>
              <a:rPr lang="en-US" noProof="0" dirty="0" err="1"/>
              <a:t>Powerpoint</a:t>
            </a:r>
            <a:r>
              <a:rPr lang="en-US" noProof="0" dirty="0"/>
              <a:t> Title</a:t>
            </a:r>
            <a:endParaRPr lang="en-NZ" noProof="0" dirty="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dirty="0"/>
          </a:p>
        </p:txBody>
      </p:sp>
      <p:sp>
        <p:nvSpPr>
          <p:cNvPr id="8" name="Rectangle 7"/>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dirty="0">
              <a:solidFill>
                <a:schemeClr val="accent6">
                  <a:lumMod val="50000"/>
                </a:schemeClr>
              </a:solidFill>
            </a:endParaRPr>
          </a:p>
        </p:txBody>
      </p:sp>
      <p:sp>
        <p:nvSpPr>
          <p:cNvPr id="4" name="Rectangle 3"/>
          <p:cNvSpPr/>
          <p:nvPr userDrawn="1"/>
        </p:nvSpPr>
        <p:spPr>
          <a:xfrm>
            <a:off x="10027220"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dirty="0"/>
          </a:p>
        </p:txBody>
      </p:sp>
    </p:spTree>
    <p:extLst>
      <p:ext uri="{BB962C8B-B14F-4D97-AF65-F5344CB8AC3E}">
        <p14:creationId xmlns:p14="http://schemas.microsoft.com/office/powerpoint/2010/main" val="303331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cxnSp>
        <p:nvCxnSpPr>
          <p:cNvPr id="6" name="Straight Connector 5"/>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Lst>
  <p:hf hd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9FFD-53C6-4F26-95F5-546A31AC2C74}"/>
              </a:ext>
            </a:extLst>
          </p:cNvPr>
          <p:cNvSpPr>
            <a:spLocks noGrp="1"/>
          </p:cNvSpPr>
          <p:nvPr>
            <p:ph type="ctrTitle"/>
          </p:nvPr>
        </p:nvSpPr>
        <p:spPr/>
        <p:txBody>
          <a:bodyPr/>
          <a:lstStyle/>
          <a:p>
            <a:r>
              <a:rPr lang="en-NZ" dirty="0"/>
              <a:t>GTAC Workshop Block 1</a:t>
            </a:r>
          </a:p>
        </p:txBody>
      </p:sp>
      <p:sp>
        <p:nvSpPr>
          <p:cNvPr id="3" name="Subtitle 2">
            <a:extLst>
              <a:ext uri="{FF2B5EF4-FFF2-40B4-BE49-F238E27FC236}">
                <a16:creationId xmlns:a16="http://schemas.microsoft.com/office/drawing/2014/main" id="{B670DA5D-1D4D-4818-AFE4-D17E9FD5FB1D}"/>
              </a:ext>
            </a:extLst>
          </p:cNvPr>
          <p:cNvSpPr>
            <a:spLocks noGrp="1"/>
          </p:cNvSpPr>
          <p:nvPr>
            <p:ph type="subTitle" idx="1"/>
          </p:nvPr>
        </p:nvSpPr>
        <p:spPr/>
        <p:txBody>
          <a:bodyPr/>
          <a:lstStyle/>
          <a:p>
            <a:r>
              <a:rPr lang="en-NZ" dirty="0"/>
              <a:t>10 July 2018</a:t>
            </a:r>
          </a:p>
        </p:txBody>
      </p:sp>
    </p:spTree>
    <p:extLst>
      <p:ext uri="{BB962C8B-B14F-4D97-AF65-F5344CB8AC3E}">
        <p14:creationId xmlns:p14="http://schemas.microsoft.com/office/powerpoint/2010/main" val="36433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2.4 Allocation Methods</a:t>
            </a:r>
          </a:p>
        </p:txBody>
      </p:sp>
      <p:sp>
        <p:nvSpPr>
          <p:cNvPr id="4" name="TextBox 3">
            <a:extLst>
              <a:ext uri="{FF2B5EF4-FFF2-40B4-BE49-F238E27FC236}">
                <a16:creationId xmlns:a16="http://schemas.microsoft.com/office/drawing/2014/main" id="{D4DBB497-A4B4-45B4-8918-D600F4094DFD}"/>
              </a:ext>
            </a:extLst>
          </p:cNvPr>
          <p:cNvSpPr txBox="1"/>
          <p:nvPr/>
        </p:nvSpPr>
        <p:spPr>
          <a:xfrm>
            <a:off x="6789426" y="1555825"/>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89426" y="1971322"/>
            <a:ext cx="3312665" cy="950599"/>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s. 6</a:t>
            </a:r>
          </a:p>
        </p:txBody>
      </p:sp>
      <p:sp>
        <p:nvSpPr>
          <p:cNvPr id="7" name="TextBox 6">
            <a:extLst>
              <a:ext uri="{FF2B5EF4-FFF2-40B4-BE49-F238E27FC236}">
                <a16:creationId xmlns:a16="http://schemas.microsoft.com/office/drawing/2014/main" id="{A8C74355-9DDA-48DC-BCD4-9749072A409F}"/>
              </a:ext>
            </a:extLst>
          </p:cNvPr>
          <p:cNvSpPr txBox="1"/>
          <p:nvPr/>
        </p:nvSpPr>
        <p:spPr>
          <a:xfrm>
            <a:off x="453714" y="154838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53714" y="1963881"/>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Clarify allocation methodologies and how these are specified</a:t>
            </a:r>
          </a:p>
        </p:txBody>
      </p:sp>
      <p:sp>
        <p:nvSpPr>
          <p:cNvPr id="9" name="TextBox 8">
            <a:extLst>
              <a:ext uri="{FF2B5EF4-FFF2-40B4-BE49-F238E27FC236}">
                <a16:creationId xmlns:a16="http://schemas.microsoft.com/office/drawing/2014/main" id="{7D1290F6-6B87-40C0-B899-C2EF85A0909D}"/>
              </a:ext>
            </a:extLst>
          </p:cNvPr>
          <p:cNvSpPr txBox="1"/>
          <p:nvPr/>
        </p:nvSpPr>
        <p:spPr>
          <a:xfrm>
            <a:off x="453714" y="3365927"/>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53714" y="3781424"/>
            <a:ext cx="5975970" cy="2752111"/>
          </a:xfrm>
          <a:prstGeom prst="rect">
            <a:avLst/>
          </a:prstGeom>
          <a:noFill/>
          <a:ln w="28575">
            <a:solidFill>
              <a:srgbClr val="0C77BD"/>
            </a:solidFill>
          </a:ln>
        </p:spPr>
        <p:txBody>
          <a:bodyPr wrap="square" rtlCol="0">
            <a:noAutofit/>
          </a:bodyPr>
          <a:lstStyle/>
          <a:p>
            <a:pPr marL="342900" lvl="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Range of receipt point and dedicated delivery point allocation methods lack clarity/specificity (18)</a:t>
            </a:r>
          </a:p>
          <a:p>
            <a:pPr marL="342900" lvl="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Shippers are not always best placed to make the choice. For RPs and DPs with a single injecting party or end-user, it is interconnected parties who have the long term interest in the allocation method, and so they should be permitted to choose it.</a:t>
            </a:r>
            <a:endParaRPr lang="en-NZ"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Absence of D+1 agreement under GTAC to replace existing one under VTC</a:t>
            </a:r>
          </a:p>
        </p:txBody>
      </p:sp>
      <p:sp>
        <p:nvSpPr>
          <p:cNvPr id="13" name="TextBox 12">
            <a:extLst>
              <a:ext uri="{FF2B5EF4-FFF2-40B4-BE49-F238E27FC236}">
                <a16:creationId xmlns:a16="http://schemas.microsoft.com/office/drawing/2014/main" id="{8778FFF8-4002-41B8-95D7-016A6C7A95AC}"/>
              </a:ext>
            </a:extLst>
          </p:cNvPr>
          <p:cNvSpPr txBox="1"/>
          <p:nvPr/>
        </p:nvSpPr>
        <p:spPr>
          <a:xfrm>
            <a:off x="6793556" y="3365927"/>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800110" y="3781424"/>
            <a:ext cx="3301982" cy="2752111"/>
          </a:xfrm>
          <a:prstGeom prst="rect">
            <a:avLst/>
          </a:prstGeom>
          <a:noFill/>
          <a:ln w="28575">
            <a:solidFill>
              <a:srgbClr val="0C77BD"/>
            </a:solidFill>
          </a:ln>
        </p:spPr>
        <p:txBody>
          <a:bodyPr wrap="square" rtlCol="0">
            <a:noAutofit/>
          </a:bodyPr>
          <a:lstStyle/>
          <a:p>
            <a:pPr lvl="0"/>
            <a:r>
              <a:rPr lang="en-NZ" sz="1800" dirty="0">
                <a:latin typeface="Arial" panose="020B0604020202020204" pitchFamily="34" charset="0"/>
                <a:cs typeface="Arial" panose="020B0604020202020204" pitchFamily="34" charset="0"/>
              </a:rPr>
              <a:t>NA</a:t>
            </a:r>
          </a:p>
        </p:txBody>
      </p:sp>
    </p:spTree>
    <p:extLst>
      <p:ext uri="{BB962C8B-B14F-4D97-AF65-F5344CB8AC3E}">
        <p14:creationId xmlns:p14="http://schemas.microsoft.com/office/powerpoint/2010/main" val="193825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D+1 Agreements</a:t>
            </a:r>
          </a:p>
        </p:txBody>
      </p:sp>
      <p:sp>
        <p:nvSpPr>
          <p:cNvPr id="8" name="Freeform: Shape 7">
            <a:extLst>
              <a:ext uri="{FF2B5EF4-FFF2-40B4-BE49-F238E27FC236}">
                <a16:creationId xmlns:a16="http://schemas.microsoft.com/office/drawing/2014/main" id="{9C30D463-734C-46A7-B37B-6C64093CF3AF}"/>
              </a:ext>
            </a:extLst>
          </p:cNvPr>
          <p:cNvSpPr/>
          <p:nvPr/>
        </p:nvSpPr>
        <p:spPr>
          <a:xfrm>
            <a:off x="457487" y="1836738"/>
            <a:ext cx="3119305" cy="2927063"/>
          </a:xfrm>
          <a:custGeom>
            <a:avLst/>
            <a:gdLst>
              <a:gd name="connsiteX0" fmla="*/ 0 w 3119305"/>
              <a:gd name="connsiteY0" fmla="*/ 487854 h 2927063"/>
              <a:gd name="connsiteX1" fmla="*/ 487854 w 3119305"/>
              <a:gd name="connsiteY1" fmla="*/ 0 h 2927063"/>
              <a:gd name="connsiteX2" fmla="*/ 2631451 w 3119305"/>
              <a:gd name="connsiteY2" fmla="*/ 0 h 2927063"/>
              <a:gd name="connsiteX3" fmla="*/ 3119305 w 3119305"/>
              <a:gd name="connsiteY3" fmla="*/ 487854 h 2927063"/>
              <a:gd name="connsiteX4" fmla="*/ 3119305 w 3119305"/>
              <a:gd name="connsiteY4" fmla="*/ 2439209 h 2927063"/>
              <a:gd name="connsiteX5" fmla="*/ 2631451 w 3119305"/>
              <a:gd name="connsiteY5" fmla="*/ 2927063 h 2927063"/>
              <a:gd name="connsiteX6" fmla="*/ 487854 w 3119305"/>
              <a:gd name="connsiteY6" fmla="*/ 2927063 h 2927063"/>
              <a:gd name="connsiteX7" fmla="*/ 0 w 3119305"/>
              <a:gd name="connsiteY7" fmla="*/ 2439209 h 2927063"/>
              <a:gd name="connsiteX8" fmla="*/ 0 w 3119305"/>
              <a:gd name="connsiteY8" fmla="*/ 487854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487854"/>
                </a:moveTo>
                <a:cubicBezTo>
                  <a:pt x="0" y="218420"/>
                  <a:pt x="218420" y="0"/>
                  <a:pt x="487854" y="0"/>
                </a:cubicBezTo>
                <a:lnTo>
                  <a:pt x="2631451" y="0"/>
                </a:lnTo>
                <a:cubicBezTo>
                  <a:pt x="2900885" y="0"/>
                  <a:pt x="3119305" y="218420"/>
                  <a:pt x="3119305" y="487854"/>
                </a:cubicBezTo>
                <a:lnTo>
                  <a:pt x="3119305" y="2439209"/>
                </a:lnTo>
                <a:cubicBezTo>
                  <a:pt x="3119305" y="2708643"/>
                  <a:pt x="2900885" y="2927063"/>
                  <a:pt x="2631451" y="2927063"/>
                </a:cubicBezTo>
                <a:lnTo>
                  <a:pt x="487854" y="2927063"/>
                </a:lnTo>
                <a:cubicBezTo>
                  <a:pt x="218420" y="2927063"/>
                  <a:pt x="0" y="2708643"/>
                  <a:pt x="0" y="2439209"/>
                </a:cubicBezTo>
                <a:lnTo>
                  <a:pt x="0" y="487854"/>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MBB D+1 Pilot Agreement</a:t>
            </a:r>
          </a:p>
        </p:txBody>
      </p:sp>
      <p:sp>
        <p:nvSpPr>
          <p:cNvPr id="9" name="Freeform: Shape 8">
            <a:extLst>
              <a:ext uri="{FF2B5EF4-FFF2-40B4-BE49-F238E27FC236}">
                <a16:creationId xmlns:a16="http://schemas.microsoft.com/office/drawing/2014/main" id="{69AC7EE2-DA90-4C19-B520-96B270B7BB28}"/>
              </a:ext>
            </a:extLst>
          </p:cNvPr>
          <p:cNvSpPr/>
          <p:nvPr/>
        </p:nvSpPr>
        <p:spPr>
          <a:xfrm>
            <a:off x="769418" y="2715714"/>
            <a:ext cx="2495444" cy="882549"/>
          </a:xfrm>
          <a:custGeom>
            <a:avLst/>
            <a:gdLst>
              <a:gd name="connsiteX0" fmla="*/ 147094 w 2495444"/>
              <a:gd name="connsiteY0" fmla="*/ 0 h 882549"/>
              <a:gd name="connsiteX1" fmla="*/ 2495444 w 2495444"/>
              <a:gd name="connsiteY1" fmla="*/ 0 h 882549"/>
              <a:gd name="connsiteX2" fmla="*/ 2495444 w 2495444"/>
              <a:gd name="connsiteY2" fmla="*/ 0 h 882549"/>
              <a:gd name="connsiteX3" fmla="*/ 2495444 w 2495444"/>
              <a:gd name="connsiteY3" fmla="*/ 735455 h 882549"/>
              <a:gd name="connsiteX4" fmla="*/ 2348350 w 2495444"/>
              <a:gd name="connsiteY4" fmla="*/ 882549 h 882549"/>
              <a:gd name="connsiteX5" fmla="*/ 0 w 2495444"/>
              <a:gd name="connsiteY5" fmla="*/ 882549 h 882549"/>
              <a:gd name="connsiteX6" fmla="*/ 0 w 2495444"/>
              <a:gd name="connsiteY6" fmla="*/ 882549 h 882549"/>
              <a:gd name="connsiteX7" fmla="*/ 0 w 2495444"/>
              <a:gd name="connsiteY7" fmla="*/ 147094 h 882549"/>
              <a:gd name="connsiteX8" fmla="*/ 147094 w 2495444"/>
              <a:gd name="connsiteY8" fmla="*/ 0 h 8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882549">
                <a:moveTo>
                  <a:pt x="147094" y="0"/>
                </a:moveTo>
                <a:lnTo>
                  <a:pt x="2495444" y="0"/>
                </a:lnTo>
                <a:lnTo>
                  <a:pt x="2495444" y="0"/>
                </a:lnTo>
                <a:lnTo>
                  <a:pt x="2495444" y="735455"/>
                </a:lnTo>
                <a:cubicBezTo>
                  <a:pt x="2495444" y="816693"/>
                  <a:pt x="2429588" y="882549"/>
                  <a:pt x="2348350" y="882549"/>
                </a:cubicBezTo>
                <a:lnTo>
                  <a:pt x="0" y="882549"/>
                </a:lnTo>
                <a:lnTo>
                  <a:pt x="0" y="882549"/>
                </a:lnTo>
                <a:lnTo>
                  <a:pt x="0" y="147094"/>
                </a:lnTo>
                <a:cubicBezTo>
                  <a:pt x="0" y="65856"/>
                  <a:pt x="65856" y="0"/>
                  <a:pt x="14709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562" tIns="65942" rIns="73562" bIns="65942"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D+1 data used to calculate Shipper VTC balancing positions and allocate cash-out amounts and quantities.</a:t>
            </a:r>
          </a:p>
        </p:txBody>
      </p:sp>
      <p:sp>
        <p:nvSpPr>
          <p:cNvPr id="10" name="Freeform: Shape 9">
            <a:extLst>
              <a:ext uri="{FF2B5EF4-FFF2-40B4-BE49-F238E27FC236}">
                <a16:creationId xmlns:a16="http://schemas.microsoft.com/office/drawing/2014/main" id="{7F68F67C-59F3-46CA-A662-5C4E6883D443}"/>
              </a:ext>
            </a:extLst>
          </p:cNvPr>
          <p:cNvSpPr/>
          <p:nvPr/>
        </p:nvSpPr>
        <p:spPr>
          <a:xfrm>
            <a:off x="769418" y="3734040"/>
            <a:ext cx="2495444" cy="882549"/>
          </a:xfrm>
          <a:custGeom>
            <a:avLst/>
            <a:gdLst>
              <a:gd name="connsiteX0" fmla="*/ 147094 w 2495444"/>
              <a:gd name="connsiteY0" fmla="*/ 0 h 882549"/>
              <a:gd name="connsiteX1" fmla="*/ 2495444 w 2495444"/>
              <a:gd name="connsiteY1" fmla="*/ 0 h 882549"/>
              <a:gd name="connsiteX2" fmla="*/ 2495444 w 2495444"/>
              <a:gd name="connsiteY2" fmla="*/ 0 h 882549"/>
              <a:gd name="connsiteX3" fmla="*/ 2495444 w 2495444"/>
              <a:gd name="connsiteY3" fmla="*/ 735455 h 882549"/>
              <a:gd name="connsiteX4" fmla="*/ 2348350 w 2495444"/>
              <a:gd name="connsiteY4" fmla="*/ 882549 h 882549"/>
              <a:gd name="connsiteX5" fmla="*/ 0 w 2495444"/>
              <a:gd name="connsiteY5" fmla="*/ 882549 h 882549"/>
              <a:gd name="connsiteX6" fmla="*/ 0 w 2495444"/>
              <a:gd name="connsiteY6" fmla="*/ 882549 h 882549"/>
              <a:gd name="connsiteX7" fmla="*/ 0 w 2495444"/>
              <a:gd name="connsiteY7" fmla="*/ 147094 h 882549"/>
              <a:gd name="connsiteX8" fmla="*/ 147094 w 2495444"/>
              <a:gd name="connsiteY8" fmla="*/ 0 h 8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882549">
                <a:moveTo>
                  <a:pt x="147094" y="0"/>
                </a:moveTo>
                <a:lnTo>
                  <a:pt x="2495444" y="0"/>
                </a:lnTo>
                <a:lnTo>
                  <a:pt x="2495444" y="0"/>
                </a:lnTo>
                <a:lnTo>
                  <a:pt x="2495444" y="735455"/>
                </a:lnTo>
                <a:cubicBezTo>
                  <a:pt x="2495444" y="816693"/>
                  <a:pt x="2429588" y="882549"/>
                  <a:pt x="2348350" y="882549"/>
                </a:cubicBezTo>
                <a:lnTo>
                  <a:pt x="0" y="882549"/>
                </a:lnTo>
                <a:lnTo>
                  <a:pt x="0" y="882549"/>
                </a:lnTo>
                <a:lnTo>
                  <a:pt x="0" y="147094"/>
                </a:lnTo>
                <a:cubicBezTo>
                  <a:pt x="0" y="65856"/>
                  <a:pt x="65856" y="0"/>
                  <a:pt x="14709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562" tIns="65942" rIns="73562" bIns="65942"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DRRs Interim and Final Allocations used to calculate wash-ups of balancing positions and allocated cash-out amounts and quantities.</a:t>
            </a:r>
          </a:p>
        </p:txBody>
      </p:sp>
      <p:sp>
        <p:nvSpPr>
          <p:cNvPr id="11" name="Freeform: Shape 10">
            <a:extLst>
              <a:ext uri="{FF2B5EF4-FFF2-40B4-BE49-F238E27FC236}">
                <a16:creationId xmlns:a16="http://schemas.microsoft.com/office/drawing/2014/main" id="{F67E2B18-4C9D-4311-810E-39AA37EE29AD}"/>
              </a:ext>
            </a:extLst>
          </p:cNvPr>
          <p:cNvSpPr/>
          <p:nvPr/>
        </p:nvSpPr>
        <p:spPr>
          <a:xfrm>
            <a:off x="3810741" y="1836738"/>
            <a:ext cx="3119305" cy="2927063"/>
          </a:xfrm>
          <a:custGeom>
            <a:avLst/>
            <a:gdLst>
              <a:gd name="connsiteX0" fmla="*/ 0 w 3119305"/>
              <a:gd name="connsiteY0" fmla="*/ 292706 h 2927063"/>
              <a:gd name="connsiteX1" fmla="*/ 292706 w 3119305"/>
              <a:gd name="connsiteY1" fmla="*/ 0 h 2927063"/>
              <a:gd name="connsiteX2" fmla="*/ 2826599 w 3119305"/>
              <a:gd name="connsiteY2" fmla="*/ 0 h 2927063"/>
              <a:gd name="connsiteX3" fmla="*/ 3119305 w 3119305"/>
              <a:gd name="connsiteY3" fmla="*/ 292706 h 2927063"/>
              <a:gd name="connsiteX4" fmla="*/ 3119305 w 3119305"/>
              <a:gd name="connsiteY4" fmla="*/ 2634357 h 2927063"/>
              <a:gd name="connsiteX5" fmla="*/ 2826599 w 3119305"/>
              <a:gd name="connsiteY5" fmla="*/ 2927063 h 2927063"/>
              <a:gd name="connsiteX6" fmla="*/ 292706 w 3119305"/>
              <a:gd name="connsiteY6" fmla="*/ 2927063 h 2927063"/>
              <a:gd name="connsiteX7" fmla="*/ 0 w 3119305"/>
              <a:gd name="connsiteY7" fmla="*/ 2634357 h 2927063"/>
              <a:gd name="connsiteX8" fmla="*/ 0 w 3119305"/>
              <a:gd name="connsiteY8" fmla="*/ 292706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292706"/>
                </a:moveTo>
                <a:cubicBezTo>
                  <a:pt x="0" y="131049"/>
                  <a:pt x="131049" y="0"/>
                  <a:pt x="292706" y="0"/>
                </a:cubicBezTo>
                <a:lnTo>
                  <a:pt x="2826599" y="0"/>
                </a:lnTo>
                <a:cubicBezTo>
                  <a:pt x="2988256" y="0"/>
                  <a:pt x="3119305" y="131049"/>
                  <a:pt x="3119305" y="292706"/>
                </a:cubicBezTo>
                <a:lnTo>
                  <a:pt x="3119305" y="2634357"/>
                </a:lnTo>
                <a:cubicBezTo>
                  <a:pt x="3119305" y="2796014"/>
                  <a:pt x="2988256" y="2927063"/>
                  <a:pt x="2826599" y="2927063"/>
                </a:cubicBezTo>
                <a:lnTo>
                  <a:pt x="292706" y="2927063"/>
                </a:lnTo>
                <a:cubicBezTo>
                  <a:pt x="131049" y="2927063"/>
                  <a:pt x="0" y="2796014"/>
                  <a:pt x="0" y="2634357"/>
                </a:cubicBezTo>
                <a:lnTo>
                  <a:pt x="0" y="292706"/>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D+1 Data Agreement</a:t>
            </a:r>
          </a:p>
        </p:txBody>
      </p:sp>
      <p:sp>
        <p:nvSpPr>
          <p:cNvPr id="12" name="Freeform: Shape 11">
            <a:extLst>
              <a:ext uri="{FF2B5EF4-FFF2-40B4-BE49-F238E27FC236}">
                <a16:creationId xmlns:a16="http://schemas.microsoft.com/office/drawing/2014/main" id="{386668AE-5137-4605-9D7E-76487DDD0EEA}"/>
              </a:ext>
            </a:extLst>
          </p:cNvPr>
          <p:cNvSpPr/>
          <p:nvPr/>
        </p:nvSpPr>
        <p:spPr>
          <a:xfrm>
            <a:off x="4122672" y="2715130"/>
            <a:ext cx="2495444" cy="776526"/>
          </a:xfrm>
          <a:custGeom>
            <a:avLst/>
            <a:gdLst>
              <a:gd name="connsiteX0" fmla="*/ 129424 w 2495444"/>
              <a:gd name="connsiteY0" fmla="*/ 0 h 776526"/>
              <a:gd name="connsiteX1" fmla="*/ 2495444 w 2495444"/>
              <a:gd name="connsiteY1" fmla="*/ 0 h 776526"/>
              <a:gd name="connsiteX2" fmla="*/ 2495444 w 2495444"/>
              <a:gd name="connsiteY2" fmla="*/ 0 h 776526"/>
              <a:gd name="connsiteX3" fmla="*/ 2495444 w 2495444"/>
              <a:gd name="connsiteY3" fmla="*/ 647102 h 776526"/>
              <a:gd name="connsiteX4" fmla="*/ 2366020 w 2495444"/>
              <a:gd name="connsiteY4" fmla="*/ 776526 h 776526"/>
              <a:gd name="connsiteX5" fmla="*/ 0 w 2495444"/>
              <a:gd name="connsiteY5" fmla="*/ 776526 h 776526"/>
              <a:gd name="connsiteX6" fmla="*/ 0 w 2495444"/>
              <a:gd name="connsiteY6" fmla="*/ 776526 h 776526"/>
              <a:gd name="connsiteX7" fmla="*/ 0 w 2495444"/>
              <a:gd name="connsiteY7" fmla="*/ 129424 h 776526"/>
              <a:gd name="connsiteX8" fmla="*/ 129424 w 2495444"/>
              <a:gd name="connsiteY8" fmla="*/ 0 h 77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776526">
                <a:moveTo>
                  <a:pt x="129424" y="0"/>
                </a:moveTo>
                <a:lnTo>
                  <a:pt x="2495444" y="0"/>
                </a:lnTo>
                <a:lnTo>
                  <a:pt x="2495444" y="0"/>
                </a:lnTo>
                <a:lnTo>
                  <a:pt x="2495444" y="647102"/>
                </a:lnTo>
                <a:cubicBezTo>
                  <a:pt x="2495444" y="718581"/>
                  <a:pt x="2437499" y="776526"/>
                  <a:pt x="2366020" y="776526"/>
                </a:cubicBezTo>
                <a:lnTo>
                  <a:pt x="0" y="776526"/>
                </a:lnTo>
                <a:lnTo>
                  <a:pt x="0" y="776526"/>
                </a:lnTo>
                <a:lnTo>
                  <a:pt x="0" y="129424"/>
                </a:lnTo>
                <a:cubicBezTo>
                  <a:pt x="0" y="57945"/>
                  <a:pt x="57945" y="0"/>
                  <a:pt x="129424"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387" tIns="60767" rIns="68387" bIns="6076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GIC produces D+1 allocations</a:t>
            </a:r>
          </a:p>
        </p:txBody>
      </p:sp>
      <p:sp>
        <p:nvSpPr>
          <p:cNvPr id="13" name="Freeform: Shape 12">
            <a:extLst>
              <a:ext uri="{FF2B5EF4-FFF2-40B4-BE49-F238E27FC236}">
                <a16:creationId xmlns:a16="http://schemas.microsoft.com/office/drawing/2014/main" id="{DC81F403-4F13-4F40-8376-1D1FBE27E68B}"/>
              </a:ext>
            </a:extLst>
          </p:cNvPr>
          <p:cNvSpPr/>
          <p:nvPr/>
        </p:nvSpPr>
        <p:spPr>
          <a:xfrm>
            <a:off x="4122672" y="3641725"/>
            <a:ext cx="2495444" cy="975449"/>
          </a:xfrm>
          <a:custGeom>
            <a:avLst/>
            <a:gdLst>
              <a:gd name="connsiteX0" fmla="*/ 162578 w 2495444"/>
              <a:gd name="connsiteY0" fmla="*/ 0 h 975449"/>
              <a:gd name="connsiteX1" fmla="*/ 2495444 w 2495444"/>
              <a:gd name="connsiteY1" fmla="*/ 0 h 975449"/>
              <a:gd name="connsiteX2" fmla="*/ 2495444 w 2495444"/>
              <a:gd name="connsiteY2" fmla="*/ 0 h 975449"/>
              <a:gd name="connsiteX3" fmla="*/ 2495444 w 2495444"/>
              <a:gd name="connsiteY3" fmla="*/ 812871 h 975449"/>
              <a:gd name="connsiteX4" fmla="*/ 2332866 w 2495444"/>
              <a:gd name="connsiteY4" fmla="*/ 975449 h 975449"/>
              <a:gd name="connsiteX5" fmla="*/ 0 w 2495444"/>
              <a:gd name="connsiteY5" fmla="*/ 975449 h 975449"/>
              <a:gd name="connsiteX6" fmla="*/ 0 w 2495444"/>
              <a:gd name="connsiteY6" fmla="*/ 975449 h 975449"/>
              <a:gd name="connsiteX7" fmla="*/ 0 w 2495444"/>
              <a:gd name="connsiteY7" fmla="*/ 162578 h 975449"/>
              <a:gd name="connsiteX8" fmla="*/ 162578 w 2495444"/>
              <a:gd name="connsiteY8" fmla="*/ 0 h 97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975449">
                <a:moveTo>
                  <a:pt x="162578" y="0"/>
                </a:moveTo>
                <a:lnTo>
                  <a:pt x="2495444" y="0"/>
                </a:lnTo>
                <a:lnTo>
                  <a:pt x="2495444" y="0"/>
                </a:lnTo>
                <a:lnTo>
                  <a:pt x="2495444" y="812871"/>
                </a:lnTo>
                <a:cubicBezTo>
                  <a:pt x="2495444" y="902660"/>
                  <a:pt x="2422655" y="975449"/>
                  <a:pt x="2332866" y="975449"/>
                </a:cubicBezTo>
                <a:lnTo>
                  <a:pt x="0" y="975449"/>
                </a:lnTo>
                <a:lnTo>
                  <a:pt x="0" y="975449"/>
                </a:lnTo>
                <a:lnTo>
                  <a:pt x="0" y="162578"/>
                </a:lnTo>
                <a:cubicBezTo>
                  <a:pt x="0" y="72789"/>
                  <a:pt x="72789" y="0"/>
                  <a:pt x="162578"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8097" tIns="70477" rIns="78097" bIns="7047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First Gas agrees to use that dataD+1 Data Agreement</a:t>
            </a:r>
          </a:p>
        </p:txBody>
      </p:sp>
      <p:sp>
        <p:nvSpPr>
          <p:cNvPr id="14" name="Freeform: Shape 13">
            <a:extLst>
              <a:ext uri="{FF2B5EF4-FFF2-40B4-BE49-F238E27FC236}">
                <a16:creationId xmlns:a16="http://schemas.microsoft.com/office/drawing/2014/main" id="{A2660F7C-48A1-47A5-8CCB-9587F0FF9838}"/>
              </a:ext>
            </a:extLst>
          </p:cNvPr>
          <p:cNvSpPr/>
          <p:nvPr/>
        </p:nvSpPr>
        <p:spPr>
          <a:xfrm>
            <a:off x="7163995" y="1836738"/>
            <a:ext cx="3119305" cy="2927063"/>
          </a:xfrm>
          <a:custGeom>
            <a:avLst/>
            <a:gdLst>
              <a:gd name="connsiteX0" fmla="*/ 0 w 3119305"/>
              <a:gd name="connsiteY0" fmla="*/ 292706 h 2927063"/>
              <a:gd name="connsiteX1" fmla="*/ 292706 w 3119305"/>
              <a:gd name="connsiteY1" fmla="*/ 0 h 2927063"/>
              <a:gd name="connsiteX2" fmla="*/ 2826599 w 3119305"/>
              <a:gd name="connsiteY2" fmla="*/ 0 h 2927063"/>
              <a:gd name="connsiteX3" fmla="*/ 3119305 w 3119305"/>
              <a:gd name="connsiteY3" fmla="*/ 292706 h 2927063"/>
              <a:gd name="connsiteX4" fmla="*/ 3119305 w 3119305"/>
              <a:gd name="connsiteY4" fmla="*/ 2634357 h 2927063"/>
              <a:gd name="connsiteX5" fmla="*/ 2826599 w 3119305"/>
              <a:gd name="connsiteY5" fmla="*/ 2927063 h 2927063"/>
              <a:gd name="connsiteX6" fmla="*/ 292706 w 3119305"/>
              <a:gd name="connsiteY6" fmla="*/ 2927063 h 2927063"/>
              <a:gd name="connsiteX7" fmla="*/ 0 w 3119305"/>
              <a:gd name="connsiteY7" fmla="*/ 2634357 h 2927063"/>
              <a:gd name="connsiteX8" fmla="*/ 0 w 3119305"/>
              <a:gd name="connsiteY8" fmla="*/ 292706 h 29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9305" h="2927063">
                <a:moveTo>
                  <a:pt x="0" y="292706"/>
                </a:moveTo>
                <a:cubicBezTo>
                  <a:pt x="0" y="131049"/>
                  <a:pt x="131049" y="0"/>
                  <a:pt x="292706" y="0"/>
                </a:cubicBezTo>
                <a:lnTo>
                  <a:pt x="2826599" y="0"/>
                </a:lnTo>
                <a:cubicBezTo>
                  <a:pt x="2988256" y="0"/>
                  <a:pt x="3119305" y="131049"/>
                  <a:pt x="3119305" y="292706"/>
                </a:cubicBezTo>
                <a:lnTo>
                  <a:pt x="3119305" y="2634357"/>
                </a:lnTo>
                <a:cubicBezTo>
                  <a:pt x="3119305" y="2796014"/>
                  <a:pt x="2988256" y="2927063"/>
                  <a:pt x="2826599" y="2927063"/>
                </a:cubicBezTo>
                <a:lnTo>
                  <a:pt x="292706" y="2927063"/>
                </a:lnTo>
                <a:cubicBezTo>
                  <a:pt x="131049" y="2927063"/>
                  <a:pt x="0" y="2796014"/>
                  <a:pt x="0" y="2634357"/>
                </a:cubicBezTo>
                <a:lnTo>
                  <a:pt x="0" y="292706"/>
                </a:lnTo>
                <a:close/>
              </a:path>
            </a:pathLst>
          </a:custGeom>
          <a:solidFill>
            <a:srgbClr val="0C77BD"/>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109905" numCol="1" spcCol="1270" anchor="ctr" anchorCtr="0">
            <a:noAutofit/>
          </a:bodyPr>
          <a:lstStyle/>
          <a:p>
            <a:pPr marL="0" lvl="0" indent="0" algn="ctr" defTabSz="711200">
              <a:lnSpc>
                <a:spcPct val="90000"/>
              </a:lnSpc>
              <a:spcBef>
                <a:spcPct val="0"/>
              </a:spcBef>
              <a:spcAft>
                <a:spcPct val="35000"/>
              </a:spcAft>
              <a:buNone/>
            </a:pPr>
            <a:r>
              <a:rPr lang="en-NZ" sz="1600" b="1" kern="1200" dirty="0">
                <a:solidFill>
                  <a:schemeClr val="bg1"/>
                </a:solidFill>
                <a:latin typeface="Arial" panose="020B0604020202020204" pitchFamily="34" charset="0"/>
                <a:cs typeface="Arial" panose="020B0604020202020204" pitchFamily="34" charset="0"/>
              </a:rPr>
              <a:t>Downstream Reconciliation Rules</a:t>
            </a:r>
          </a:p>
        </p:txBody>
      </p:sp>
      <p:sp>
        <p:nvSpPr>
          <p:cNvPr id="15" name="Freeform: Shape 14">
            <a:extLst>
              <a:ext uri="{FF2B5EF4-FFF2-40B4-BE49-F238E27FC236}">
                <a16:creationId xmlns:a16="http://schemas.microsoft.com/office/drawing/2014/main" id="{7E3F1AA2-D064-428F-AD70-9DD2E524D101}"/>
              </a:ext>
            </a:extLst>
          </p:cNvPr>
          <p:cNvSpPr/>
          <p:nvPr/>
        </p:nvSpPr>
        <p:spPr>
          <a:xfrm>
            <a:off x="7475925" y="2714856"/>
            <a:ext cx="2495444" cy="1902590"/>
          </a:xfrm>
          <a:custGeom>
            <a:avLst/>
            <a:gdLst>
              <a:gd name="connsiteX0" fmla="*/ 317105 w 2495444"/>
              <a:gd name="connsiteY0" fmla="*/ 0 h 1902590"/>
              <a:gd name="connsiteX1" fmla="*/ 2495444 w 2495444"/>
              <a:gd name="connsiteY1" fmla="*/ 0 h 1902590"/>
              <a:gd name="connsiteX2" fmla="*/ 2495444 w 2495444"/>
              <a:gd name="connsiteY2" fmla="*/ 0 h 1902590"/>
              <a:gd name="connsiteX3" fmla="*/ 2495444 w 2495444"/>
              <a:gd name="connsiteY3" fmla="*/ 1585485 h 1902590"/>
              <a:gd name="connsiteX4" fmla="*/ 2178339 w 2495444"/>
              <a:gd name="connsiteY4" fmla="*/ 1902590 h 1902590"/>
              <a:gd name="connsiteX5" fmla="*/ 0 w 2495444"/>
              <a:gd name="connsiteY5" fmla="*/ 1902590 h 1902590"/>
              <a:gd name="connsiteX6" fmla="*/ 0 w 2495444"/>
              <a:gd name="connsiteY6" fmla="*/ 1902590 h 1902590"/>
              <a:gd name="connsiteX7" fmla="*/ 0 w 2495444"/>
              <a:gd name="connsiteY7" fmla="*/ 317105 h 1902590"/>
              <a:gd name="connsiteX8" fmla="*/ 317105 w 2495444"/>
              <a:gd name="connsiteY8" fmla="*/ 0 h 19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444" h="1902590">
                <a:moveTo>
                  <a:pt x="317105" y="0"/>
                </a:moveTo>
                <a:lnTo>
                  <a:pt x="2495444" y="0"/>
                </a:lnTo>
                <a:lnTo>
                  <a:pt x="2495444" y="0"/>
                </a:lnTo>
                <a:lnTo>
                  <a:pt x="2495444" y="1585485"/>
                </a:lnTo>
                <a:cubicBezTo>
                  <a:pt x="2495444" y="1760617"/>
                  <a:pt x="2353471" y="1902590"/>
                  <a:pt x="2178339" y="1902590"/>
                </a:cubicBezTo>
                <a:lnTo>
                  <a:pt x="0" y="1902590"/>
                </a:lnTo>
                <a:lnTo>
                  <a:pt x="0" y="1902590"/>
                </a:lnTo>
                <a:lnTo>
                  <a:pt x="0" y="317105"/>
                </a:lnTo>
                <a:cubicBezTo>
                  <a:pt x="0" y="141973"/>
                  <a:pt x="141973" y="0"/>
                  <a:pt x="317105" y="0"/>
                </a:cubicBezTo>
                <a:close/>
              </a:path>
            </a:pathLst>
          </a:custGeom>
          <a:solidFill>
            <a:srgbClr val="FFFFFF"/>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357" tIns="115737" rIns="123357" bIns="115737" numCol="1" spcCol="1270" anchor="ctr" anchorCtr="0">
            <a:noAutofit/>
          </a:bodyPr>
          <a:lstStyle/>
          <a:p>
            <a:pPr marL="0" lvl="0" indent="0" algn="ctr" defTabSz="533400">
              <a:lnSpc>
                <a:spcPct val="90000"/>
              </a:lnSpc>
              <a:spcBef>
                <a:spcPct val="0"/>
              </a:spcBef>
              <a:spcAft>
                <a:spcPct val="35000"/>
              </a:spcAft>
              <a:buNone/>
            </a:pPr>
            <a:r>
              <a:rPr lang="en-NZ" sz="1200" b="0" kern="1200" dirty="0">
                <a:solidFill>
                  <a:schemeClr val="tx1"/>
                </a:solidFill>
                <a:latin typeface="Arial" panose="020B0604020202020204" pitchFamily="34" charset="0"/>
                <a:cs typeface="Arial" panose="020B0604020202020204" pitchFamily="34" charset="0"/>
              </a:rPr>
              <a:t>Regulations for determining Initial, Interim, Final and Special Allocations</a:t>
            </a:r>
          </a:p>
        </p:txBody>
      </p:sp>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07777"/>
          </a:xfrm>
          <a:prstGeom prst="rect">
            <a:avLst/>
          </a:prstGeom>
          <a:noFill/>
        </p:spPr>
        <p:txBody>
          <a:bodyPr wrap="square" rtlCol="0">
            <a:spAutoFit/>
          </a:bodyPr>
          <a:lstStyle/>
          <a:p>
            <a:r>
              <a:rPr lang="en-NZ" sz="1400" dirty="0">
                <a:latin typeface="Arial" panose="020B0604020202020204" pitchFamily="34" charset="0"/>
                <a:cs typeface="Arial" panose="020B0604020202020204" pitchFamily="34" charset="0"/>
              </a:rPr>
              <a:t>The GTAC Relies on the D+1 Agreements to Function</a:t>
            </a:r>
          </a:p>
        </p:txBody>
      </p:sp>
      <p:sp>
        <p:nvSpPr>
          <p:cNvPr id="6" name="TextBox 5">
            <a:extLst>
              <a:ext uri="{FF2B5EF4-FFF2-40B4-BE49-F238E27FC236}">
                <a16:creationId xmlns:a16="http://schemas.microsoft.com/office/drawing/2014/main" id="{FCCD2E13-96CD-4AC7-84E6-D7BA4CC66E2E}"/>
              </a:ext>
            </a:extLst>
          </p:cNvPr>
          <p:cNvSpPr txBox="1"/>
          <p:nvPr/>
        </p:nvSpPr>
        <p:spPr>
          <a:xfrm>
            <a:off x="450850" y="4932759"/>
            <a:ext cx="9828001" cy="954107"/>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Are the changes to the MBB D+1 Pilot Agreement, D+1 Data Agreement and Downstream Reconciliation Rules administrative?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If not, why not?</a:t>
            </a:r>
          </a:p>
        </p:txBody>
      </p:sp>
      <p:sp>
        <p:nvSpPr>
          <p:cNvPr id="7" name="TextBox 6">
            <a:extLst>
              <a:ext uri="{FF2B5EF4-FFF2-40B4-BE49-F238E27FC236}">
                <a16:creationId xmlns:a16="http://schemas.microsoft.com/office/drawing/2014/main" id="{C50FACD9-6C72-4394-869C-9A5E67F9C8F6}"/>
              </a:ext>
            </a:extLst>
          </p:cNvPr>
          <p:cNvSpPr txBox="1"/>
          <p:nvPr/>
        </p:nvSpPr>
        <p:spPr>
          <a:xfrm>
            <a:off x="444709" y="5994876"/>
            <a:ext cx="9828001" cy="954107"/>
          </a:xfrm>
          <a:prstGeom prst="rect">
            <a:avLst/>
          </a:prstGeom>
          <a:solidFill>
            <a:schemeClr val="accent1"/>
          </a:solidFill>
        </p:spPr>
        <p:txBody>
          <a:bodyPr wrap="square" rtlCol="0">
            <a:spAutoFit/>
          </a:bodyPr>
          <a:lstStyle/>
          <a:p>
            <a:r>
              <a:rPr lang="en-NZ" sz="14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These agreements are beneficial to stakeholders</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The changes required to these agreements are administrative</a:t>
            </a:r>
          </a:p>
          <a:p>
            <a:pPr marL="342900" indent="-342900">
              <a:buFont typeface="Arial" panose="020B0604020202020204" pitchFamily="34" charset="0"/>
              <a:buChar char="•"/>
            </a:pPr>
            <a:r>
              <a:rPr lang="en-NZ" sz="1400" dirty="0">
                <a:latin typeface="Arial" panose="020B0604020202020204" pitchFamily="34" charset="0"/>
                <a:cs typeface="Arial" panose="020B0604020202020204" pitchFamily="34" charset="0"/>
              </a:rPr>
              <a:t>It is the role of the GIC to drive the changes to these agreement</a:t>
            </a:r>
          </a:p>
        </p:txBody>
      </p:sp>
      <p:sp>
        <p:nvSpPr>
          <p:cNvPr id="16" name="Rectangle: Rounded Corners 15">
            <a:extLst>
              <a:ext uri="{FF2B5EF4-FFF2-40B4-BE49-F238E27FC236}">
                <a16:creationId xmlns:a16="http://schemas.microsoft.com/office/drawing/2014/main" id="{8A19FE1C-84F5-4D28-B524-46DE37BC1069}"/>
              </a:ext>
            </a:extLst>
          </p:cNvPr>
          <p:cNvSpPr/>
          <p:nvPr/>
        </p:nvSpPr>
        <p:spPr>
          <a:xfrm>
            <a:off x="3690517" y="1755567"/>
            <a:ext cx="6696744" cy="3089404"/>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2678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Allocation Agreement Options under GTAC</a:t>
            </a:r>
          </a:p>
        </p:txBody>
      </p:sp>
      <p:graphicFrame>
        <p:nvGraphicFramePr>
          <p:cNvPr id="4" name="Content Placeholder 3">
            <a:extLst>
              <a:ext uri="{FF2B5EF4-FFF2-40B4-BE49-F238E27FC236}">
                <a16:creationId xmlns:a16="http://schemas.microsoft.com/office/drawing/2014/main" id="{31AB5B58-ECC0-4BA9-8617-0ED84E7A9106}"/>
              </a:ext>
            </a:extLst>
          </p:cNvPr>
          <p:cNvGraphicFramePr>
            <a:graphicFrameLocks noGrp="1"/>
          </p:cNvGraphicFramePr>
          <p:nvPr>
            <p:ph idx="1"/>
            <p:extLst>
              <p:ext uri="{D42A27DB-BD31-4B8C-83A1-F6EECF244321}">
                <p14:modId xmlns:p14="http://schemas.microsoft.com/office/powerpoint/2010/main" val="3272177670"/>
              </p:ext>
            </p:extLst>
          </p:nvPr>
        </p:nvGraphicFramePr>
        <p:xfrm>
          <a:off x="456288" y="1980431"/>
          <a:ext cx="9828213"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69332"/>
          </a:xfrm>
          <a:prstGeom prst="rect">
            <a:avLst/>
          </a:prstGeom>
          <a:noFill/>
        </p:spPr>
        <p:txBody>
          <a:bodyPr wrap="square" rtlCol="0">
            <a:spAutoFit/>
          </a:bodyPr>
          <a:lstStyle/>
          <a:p>
            <a:r>
              <a:rPr lang="en-NZ" sz="1800" dirty="0">
                <a:latin typeface="Arial" panose="020B0604020202020204" pitchFamily="34" charset="0"/>
                <a:cs typeface="Arial" panose="020B0604020202020204" pitchFamily="34" charset="0"/>
              </a:rPr>
              <a:t>The GTAC allows parties to choose their allocation agreements at interconnected points:</a:t>
            </a:r>
          </a:p>
        </p:txBody>
      </p:sp>
      <p:sp>
        <p:nvSpPr>
          <p:cNvPr id="6" name="TextBox 5">
            <a:extLst>
              <a:ext uri="{FF2B5EF4-FFF2-40B4-BE49-F238E27FC236}">
                <a16:creationId xmlns:a16="http://schemas.microsoft.com/office/drawing/2014/main" id="{FCCD2E13-96CD-4AC7-84E6-D7BA4CC66E2E}"/>
              </a:ext>
            </a:extLst>
          </p:cNvPr>
          <p:cNvSpPr txBox="1"/>
          <p:nvPr/>
        </p:nvSpPr>
        <p:spPr>
          <a:xfrm>
            <a:off x="450850" y="5211818"/>
            <a:ext cx="9828001" cy="646331"/>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Key question:</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Should interconnected parties always be in control at the interconnection point?</a:t>
            </a:r>
          </a:p>
        </p:txBody>
      </p:sp>
      <p:sp>
        <p:nvSpPr>
          <p:cNvPr id="7" name="TextBox 6">
            <a:extLst>
              <a:ext uri="{FF2B5EF4-FFF2-40B4-BE49-F238E27FC236}">
                <a16:creationId xmlns:a16="http://schemas.microsoft.com/office/drawing/2014/main" id="{C50FACD9-6C72-4394-869C-9A5E67F9C8F6}"/>
              </a:ext>
            </a:extLst>
          </p:cNvPr>
          <p:cNvSpPr txBox="1"/>
          <p:nvPr/>
        </p:nvSpPr>
        <p:spPr>
          <a:xfrm>
            <a:off x="443635" y="5953645"/>
            <a:ext cx="9828001" cy="923330"/>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Allocation agreements should be driven by those parties with the greatest interest in the allocation</a:t>
            </a:r>
          </a:p>
        </p:txBody>
      </p:sp>
    </p:spTree>
    <p:extLst>
      <p:ext uri="{BB962C8B-B14F-4D97-AF65-F5344CB8AC3E}">
        <p14:creationId xmlns:p14="http://schemas.microsoft.com/office/powerpoint/2010/main" val="182045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92F2-A397-41F5-865C-820C8E373F7A}"/>
              </a:ext>
            </a:extLst>
          </p:cNvPr>
          <p:cNvSpPr>
            <a:spLocks noGrp="1"/>
          </p:cNvSpPr>
          <p:nvPr>
            <p:ph type="title"/>
          </p:nvPr>
        </p:nvSpPr>
        <p:spPr/>
        <p:txBody>
          <a:bodyPr/>
          <a:lstStyle/>
          <a:p>
            <a:r>
              <a:rPr lang="en-NZ" dirty="0"/>
              <a:t>Allocation Methodology Options under GTAC</a:t>
            </a:r>
          </a:p>
        </p:txBody>
      </p:sp>
      <p:graphicFrame>
        <p:nvGraphicFramePr>
          <p:cNvPr id="4" name="Content Placeholder 3">
            <a:extLst>
              <a:ext uri="{FF2B5EF4-FFF2-40B4-BE49-F238E27FC236}">
                <a16:creationId xmlns:a16="http://schemas.microsoft.com/office/drawing/2014/main" id="{31AB5B58-ECC0-4BA9-8617-0ED84E7A9106}"/>
              </a:ext>
            </a:extLst>
          </p:cNvPr>
          <p:cNvGraphicFramePr>
            <a:graphicFrameLocks noGrp="1"/>
          </p:cNvGraphicFramePr>
          <p:nvPr>
            <p:ph idx="1"/>
            <p:extLst>
              <p:ext uri="{D42A27DB-BD31-4B8C-83A1-F6EECF244321}">
                <p14:modId xmlns:p14="http://schemas.microsoft.com/office/powerpoint/2010/main" val="2971174419"/>
              </p:ext>
            </p:extLst>
          </p:nvPr>
        </p:nvGraphicFramePr>
        <p:xfrm>
          <a:off x="456288" y="1980431"/>
          <a:ext cx="9828213"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D25F032-C92F-416F-B253-49AE96DF7FE0}"/>
              </a:ext>
            </a:extLst>
          </p:cNvPr>
          <p:cNvSpPr txBox="1"/>
          <p:nvPr/>
        </p:nvSpPr>
        <p:spPr>
          <a:xfrm>
            <a:off x="450850" y="1467406"/>
            <a:ext cx="9828001" cy="369332"/>
          </a:xfrm>
          <a:prstGeom prst="rect">
            <a:avLst/>
          </a:prstGeom>
          <a:noFill/>
        </p:spPr>
        <p:txBody>
          <a:bodyPr wrap="square" rtlCol="0">
            <a:spAutoFit/>
          </a:bodyPr>
          <a:lstStyle/>
          <a:p>
            <a:r>
              <a:rPr lang="en-NZ" sz="1800" dirty="0">
                <a:latin typeface="Arial" panose="020B0604020202020204" pitchFamily="34" charset="0"/>
                <a:cs typeface="Arial" panose="020B0604020202020204" pitchFamily="34" charset="0"/>
              </a:rPr>
              <a:t>The GTAC allows parties to choose their allocation methods at interconnected points:</a:t>
            </a:r>
          </a:p>
        </p:txBody>
      </p:sp>
      <p:sp>
        <p:nvSpPr>
          <p:cNvPr id="6" name="TextBox 5">
            <a:extLst>
              <a:ext uri="{FF2B5EF4-FFF2-40B4-BE49-F238E27FC236}">
                <a16:creationId xmlns:a16="http://schemas.microsoft.com/office/drawing/2014/main" id="{FCCD2E13-96CD-4AC7-84E6-D7BA4CC66E2E}"/>
              </a:ext>
            </a:extLst>
          </p:cNvPr>
          <p:cNvSpPr txBox="1"/>
          <p:nvPr/>
        </p:nvSpPr>
        <p:spPr>
          <a:xfrm>
            <a:off x="456991" y="4452510"/>
            <a:ext cx="9828001" cy="1200329"/>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Key questions:</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Are there any allocation methodologies (except OBA) not covered above?</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Do any allocation methodologies have an impact outside the interconnection point?</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Should First Gas specify allocation methodologies?</a:t>
            </a:r>
          </a:p>
        </p:txBody>
      </p:sp>
      <p:sp>
        <p:nvSpPr>
          <p:cNvPr id="7" name="TextBox 6">
            <a:extLst>
              <a:ext uri="{FF2B5EF4-FFF2-40B4-BE49-F238E27FC236}">
                <a16:creationId xmlns:a16="http://schemas.microsoft.com/office/drawing/2014/main" id="{C50FACD9-6C72-4394-869C-9A5E67F9C8F6}"/>
              </a:ext>
            </a:extLst>
          </p:cNvPr>
          <p:cNvSpPr txBox="1"/>
          <p:nvPr/>
        </p:nvSpPr>
        <p:spPr>
          <a:xfrm>
            <a:off x="450850" y="5724847"/>
            <a:ext cx="9828001" cy="1200329"/>
          </a:xfrm>
          <a:prstGeom prst="rect">
            <a:avLst/>
          </a:prstGeom>
          <a:solidFill>
            <a:schemeClr val="accent1"/>
          </a:solidFill>
        </p:spPr>
        <p:txBody>
          <a:bodyPr wrap="square" rtlCol="0">
            <a:spAutoFit/>
          </a:bodyPr>
          <a:lstStyle/>
          <a:p>
            <a:r>
              <a:rPr lang="en-NZ" sz="1800" b="1" dirty="0">
                <a:latin typeface="Arial" panose="020B0604020202020204" pitchFamily="34" charset="0"/>
                <a:cs typeface="Arial" panose="020B0604020202020204" pitchFamily="34" charset="0"/>
              </a:rPr>
              <a:t>First Gas position:</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Interconnected parties </a:t>
            </a:r>
            <a:r>
              <a:rPr lang="en-NZ" sz="1800">
                <a:latin typeface="Arial" panose="020B0604020202020204" pitchFamily="34" charset="0"/>
                <a:cs typeface="Arial" panose="020B0604020202020204" pitchFamily="34" charset="0"/>
              </a:rPr>
              <a:t>benefit from flexibility </a:t>
            </a:r>
            <a:r>
              <a:rPr lang="en-NZ" sz="1800" dirty="0">
                <a:latin typeface="Arial" panose="020B0604020202020204" pitchFamily="34" charset="0"/>
                <a:cs typeface="Arial" panose="020B0604020202020204" pitchFamily="34" charset="0"/>
              </a:rPr>
              <a:t>in allocation methodologies to allow for commercial flexibility</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Facilitating allocation methodologies is low cost given the GTAC software proposed</a:t>
            </a:r>
          </a:p>
        </p:txBody>
      </p:sp>
    </p:spTree>
    <p:extLst>
      <p:ext uri="{BB962C8B-B14F-4D97-AF65-F5344CB8AC3E}">
        <p14:creationId xmlns:p14="http://schemas.microsoft.com/office/powerpoint/2010/main" val="259269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0E6-8D5A-42C6-BD4F-B7ADA9FA8CFB}"/>
              </a:ext>
            </a:extLst>
          </p:cNvPr>
          <p:cNvSpPr>
            <a:spLocks noGrp="1"/>
          </p:cNvSpPr>
          <p:nvPr>
            <p:ph type="title"/>
          </p:nvPr>
        </p:nvSpPr>
        <p:spPr/>
        <p:txBody>
          <a:bodyPr/>
          <a:lstStyle/>
          <a:p>
            <a:r>
              <a:rPr lang="en-NZ" dirty="0"/>
              <a:t>Agenda</a:t>
            </a:r>
          </a:p>
        </p:txBody>
      </p:sp>
      <p:graphicFrame>
        <p:nvGraphicFramePr>
          <p:cNvPr id="6" name="Table 5">
            <a:extLst>
              <a:ext uri="{FF2B5EF4-FFF2-40B4-BE49-F238E27FC236}">
                <a16:creationId xmlns:a16="http://schemas.microsoft.com/office/drawing/2014/main" id="{0B6335C0-F574-470E-8581-219FF17985B9}"/>
              </a:ext>
            </a:extLst>
          </p:cNvPr>
          <p:cNvGraphicFramePr>
            <a:graphicFrameLocks noGrp="1"/>
          </p:cNvGraphicFramePr>
          <p:nvPr>
            <p:extLst>
              <p:ext uri="{D42A27DB-BD31-4B8C-83A1-F6EECF244321}">
                <p14:modId xmlns:p14="http://schemas.microsoft.com/office/powerpoint/2010/main" val="527812933"/>
              </p:ext>
            </p:extLst>
          </p:nvPr>
        </p:nvGraphicFramePr>
        <p:xfrm>
          <a:off x="450850" y="2340471"/>
          <a:ext cx="8928298" cy="3427417"/>
        </p:xfrm>
        <a:graphic>
          <a:graphicData uri="http://schemas.openxmlformats.org/drawingml/2006/table">
            <a:tbl>
              <a:tblPr firstRow="1" firstCol="1" bandRow="1">
                <a:tableStyleId>{3B4B98B0-60AC-42C2-AFA5-B58CD77FA1E5}</a:tableStyleId>
              </a:tblPr>
              <a:tblGrid>
                <a:gridCol w="935410">
                  <a:extLst>
                    <a:ext uri="{9D8B030D-6E8A-4147-A177-3AD203B41FA5}">
                      <a16:colId xmlns:a16="http://schemas.microsoft.com/office/drawing/2014/main" val="4201366826"/>
                    </a:ext>
                  </a:extLst>
                </a:gridCol>
                <a:gridCol w="5391477">
                  <a:extLst>
                    <a:ext uri="{9D8B030D-6E8A-4147-A177-3AD203B41FA5}">
                      <a16:colId xmlns:a16="http://schemas.microsoft.com/office/drawing/2014/main" val="3269562188"/>
                    </a:ext>
                  </a:extLst>
                </a:gridCol>
                <a:gridCol w="2601411">
                  <a:extLst>
                    <a:ext uri="{9D8B030D-6E8A-4147-A177-3AD203B41FA5}">
                      <a16:colId xmlns:a16="http://schemas.microsoft.com/office/drawing/2014/main" val="3190575204"/>
                    </a:ext>
                  </a:extLst>
                </a:gridCol>
              </a:tblGrid>
              <a:tr h="489655">
                <a:tc gridSpan="2">
                  <a:txBody>
                    <a:bodyPr/>
                    <a:lstStyle/>
                    <a:p>
                      <a:pPr>
                        <a:lnSpc>
                          <a:spcPct val="107000"/>
                        </a:lnSpc>
                        <a:spcAft>
                          <a:spcPts val="0"/>
                        </a:spcAft>
                        <a:tabLst>
                          <a:tab pos="900430" algn="l"/>
                          <a:tab pos="8821420" algn="r"/>
                        </a:tabLst>
                      </a:pPr>
                      <a:r>
                        <a:rPr lang="en-NZ" sz="1800" dirty="0">
                          <a:solidFill>
                            <a:schemeClr val="bg1"/>
                          </a:solidFill>
                          <a:effectLst/>
                          <a:latin typeface="Arial" panose="020B0604020202020204" pitchFamily="34" charset="0"/>
                          <a:cs typeface="Arial" panose="020B0604020202020204" pitchFamily="34" charset="0"/>
                        </a:rPr>
                        <a:t> Agenda Items</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hMerge="1">
                  <a:txBody>
                    <a:bodyPr/>
                    <a:lstStyle/>
                    <a:p>
                      <a:endParaRPr lang="en-NZ"/>
                    </a:p>
                  </a:txBody>
                  <a:tcPr/>
                </a:tc>
                <a:tc>
                  <a:txBody>
                    <a:bodyPr/>
                    <a:lstStyle/>
                    <a:p>
                      <a:pPr algn="ctr">
                        <a:lnSpc>
                          <a:spcPct val="107000"/>
                        </a:lnSpc>
                        <a:spcAft>
                          <a:spcPts val="0"/>
                        </a:spcAft>
                        <a:tabLst>
                          <a:tab pos="900430" algn="l"/>
                          <a:tab pos="8821420" algn="r"/>
                        </a:tabLst>
                      </a:pPr>
                      <a:r>
                        <a:rPr lang="en-NZ" sz="1800" dirty="0">
                          <a:solidFill>
                            <a:schemeClr val="bg1"/>
                          </a:solidFill>
                          <a:effectLst/>
                          <a:latin typeface="Arial" panose="020B0604020202020204" pitchFamily="34" charset="0"/>
                          <a:cs typeface="Arial" panose="020B0604020202020204" pitchFamily="34" charset="0"/>
                        </a:rPr>
                        <a:t>Indicative Timing</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777586879"/>
                  </a:ext>
                </a:extLst>
              </a:tr>
              <a:tr h="489654">
                <a:tc>
                  <a:txBody>
                    <a:bodyPr/>
                    <a:lstStyle/>
                    <a:p>
                      <a:pPr>
                        <a:lnSpc>
                          <a:spcPct val="107000"/>
                        </a:lnSpc>
                        <a:spcAft>
                          <a:spcPts val="0"/>
                        </a:spcAft>
                        <a:tabLst>
                          <a:tab pos="900430" algn="l"/>
                          <a:tab pos="8821420" algn="r"/>
                        </a:tabLs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1043056" rtl="0" eaLnBrk="1" fontAlgn="auto" latinLnBrk="0" hangingPunct="1">
                        <a:lnSpc>
                          <a:spcPct val="107000"/>
                        </a:lnSpc>
                        <a:spcBef>
                          <a:spcPts val="0"/>
                        </a:spcBef>
                        <a:spcAft>
                          <a:spcPts val="0"/>
                        </a:spcAft>
                        <a:buClrTx/>
                        <a:buSzTx/>
                        <a:buFontTx/>
                        <a:buNone/>
                        <a:tabLst>
                          <a:tab pos="900430" algn="l"/>
                          <a:tab pos="8821420" algn="r"/>
                        </a:tabLst>
                        <a:defRPr/>
                      </a:pPr>
                      <a:r>
                        <a:rPr lang="en-NZ" sz="1800" b="1" i="1" dirty="0">
                          <a:effectLst/>
                          <a:latin typeface="Arial" panose="020B0604020202020204" pitchFamily="34" charset="0"/>
                          <a:ea typeface="Calibri" panose="020F0502020204030204" pitchFamily="34" charset="0"/>
                          <a:cs typeface="Arial" panose="020B0604020202020204" pitchFamily="34" charset="0"/>
                        </a:rPr>
                        <a:t>Workstream 1 – ICAs</a:t>
                      </a: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7000"/>
                        </a:lnSpc>
                        <a:spcAft>
                          <a:spcPts val="0"/>
                        </a:spcAft>
                        <a:tabLst>
                          <a:tab pos="900430" algn="l"/>
                          <a:tab pos="8821420" algn="r"/>
                        </a:tabLs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9309613"/>
                  </a:ext>
                </a:extLst>
              </a:tr>
              <a:tr h="489654">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1.2</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CCECFF">
                        <a:alpha val="20000"/>
                      </a:srgbClr>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Core terms of interconnection</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CCECFF">
                        <a:alpha val="20000"/>
                      </a:srgbClr>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10:30-12:30pm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1229833612"/>
                  </a:ext>
                </a:extLst>
              </a:tr>
              <a:tr h="489600">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 </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a:lnSpc>
                          <a:spcPct val="107000"/>
                        </a:lnSpc>
                        <a:spcAft>
                          <a:spcPts val="0"/>
                        </a:spcAft>
                        <a:tabLst>
                          <a:tab pos="900430" algn="l"/>
                          <a:tab pos="8821420" algn="r"/>
                        </a:tabLst>
                      </a:pPr>
                      <a:r>
                        <a:rPr lang="en-NZ" sz="1800" b="1" dirty="0">
                          <a:effectLst/>
                          <a:latin typeface="Arial" panose="020B0604020202020204" pitchFamily="34" charset="0"/>
                          <a:cs typeface="Arial" panose="020B0604020202020204" pitchFamily="34" charset="0"/>
                        </a:rPr>
                        <a:t>Lunch</a:t>
                      </a:r>
                      <a:endParaRPr lang="en-NZ"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 </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248723943"/>
                  </a:ext>
                </a:extLst>
              </a:tr>
              <a:tr h="489654">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1.1</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CECFF">
                        <a:alpha val="20000"/>
                      </a:srgbClr>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Integration of ICAs in the Code</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CECFF">
                        <a:alpha val="20000"/>
                      </a:srgbClr>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1-2pm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CCECFF">
                        <a:alpha val="20000"/>
                      </a:srgbClr>
                    </a:solidFill>
                  </a:tcPr>
                </a:tc>
                <a:extLst>
                  <a:ext uri="{0D108BD9-81ED-4DB2-BD59-A6C34878D82A}">
                    <a16:rowId xmlns:a16="http://schemas.microsoft.com/office/drawing/2014/main" val="1280299788"/>
                  </a:ext>
                </a:extLst>
              </a:tr>
              <a:tr h="489600">
                <a:tc>
                  <a:txBody>
                    <a:bodyPr/>
                    <a:lstStyle/>
                    <a:p>
                      <a:pPr>
                        <a:lnSpc>
                          <a:spcPct val="107000"/>
                        </a:lnSpc>
                        <a:spcAft>
                          <a:spcPts val="0"/>
                        </a:spcAft>
                        <a:tabLst>
                          <a:tab pos="900430" algn="l"/>
                          <a:tab pos="8821420" algn="r"/>
                        </a:tabLst>
                      </a:pP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noFill/>
                  </a:tcPr>
                </a:tc>
                <a:tc gridSpan="2">
                  <a:txBody>
                    <a:bodyPr/>
                    <a:lstStyle/>
                    <a:p>
                      <a:pPr>
                        <a:lnSpc>
                          <a:spcPct val="107000"/>
                        </a:lnSpc>
                        <a:spcAft>
                          <a:spcPts val="0"/>
                        </a:spcAft>
                        <a:tabLst>
                          <a:tab pos="900430" algn="l"/>
                          <a:tab pos="8821420" algn="r"/>
                        </a:tabLst>
                      </a:pPr>
                      <a:r>
                        <a:rPr lang="en-NZ" sz="1800" b="1" i="1" dirty="0">
                          <a:effectLst/>
                          <a:latin typeface="Arial" panose="020B0604020202020204" pitchFamily="34" charset="0"/>
                          <a:ea typeface="Calibri" panose="020F0502020204030204" pitchFamily="34" charset="0"/>
                          <a:cs typeface="Arial" panose="020B0604020202020204" pitchFamily="34" charset="0"/>
                        </a:rPr>
                        <a:t>Workstream 2 – </a:t>
                      </a:r>
                      <a:r>
                        <a:rPr lang="en-NZ" sz="1800" b="1" i="1" dirty="0" err="1">
                          <a:effectLst/>
                          <a:latin typeface="Arial" panose="020B0604020202020204" pitchFamily="34" charset="0"/>
                          <a:ea typeface="Calibri" panose="020F0502020204030204" pitchFamily="34" charset="0"/>
                          <a:cs typeface="Arial" panose="020B0604020202020204" pitchFamily="34" charset="0"/>
                        </a:rPr>
                        <a:t>Linepack</a:t>
                      </a:r>
                      <a:r>
                        <a:rPr lang="en-NZ" sz="1800" b="1" i="1" dirty="0">
                          <a:effectLst/>
                          <a:latin typeface="Arial" panose="020B0604020202020204" pitchFamily="34" charset="0"/>
                          <a:ea typeface="Calibri" panose="020F0502020204030204" pitchFamily="34" charset="0"/>
                          <a:cs typeface="Arial" panose="020B0604020202020204" pitchFamily="34" charset="0"/>
                        </a:rPr>
                        <a:t> Management and Intraday Flexibility</a:t>
                      </a:r>
                    </a:p>
                  </a:txBody>
                  <a:tcPr marL="68580" marR="68580" marT="0" marB="0" anchor="ctr">
                    <a:noFill/>
                  </a:tcPr>
                </a:tc>
                <a:tc hMerge="1">
                  <a:txBody>
                    <a:bodyPr/>
                    <a:lstStyle/>
                    <a:p>
                      <a:pPr algn="ctr">
                        <a:lnSpc>
                          <a:spcPct val="107000"/>
                        </a:lnSpc>
                        <a:spcAft>
                          <a:spcPts val="0"/>
                        </a:spcAft>
                        <a:tabLst>
                          <a:tab pos="900430" algn="l"/>
                          <a:tab pos="8821420" algn="r"/>
                        </a:tabLst>
                      </a:pP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58174825"/>
                  </a:ext>
                </a:extLst>
              </a:tr>
              <a:tr h="489600">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cs typeface="Arial" panose="020B0604020202020204" pitchFamily="34" charset="0"/>
                        </a:rPr>
                        <a:t>2.4</a:t>
                      </a: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Allocation methods (upstream and downstream)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2-5pm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4271246456"/>
                  </a:ext>
                </a:extLst>
              </a:tr>
            </a:tbl>
          </a:graphicData>
        </a:graphic>
      </p:graphicFrame>
    </p:spTree>
    <p:extLst>
      <p:ext uri="{BB962C8B-B14F-4D97-AF65-F5344CB8AC3E}">
        <p14:creationId xmlns:p14="http://schemas.microsoft.com/office/powerpoint/2010/main" val="27416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1.2 Core Terms of Interconnection</a:t>
            </a:r>
          </a:p>
        </p:txBody>
      </p:sp>
      <p:sp>
        <p:nvSpPr>
          <p:cNvPr id="4" name="TextBox 3">
            <a:extLst>
              <a:ext uri="{FF2B5EF4-FFF2-40B4-BE49-F238E27FC236}">
                <a16:creationId xmlns:a16="http://schemas.microsoft.com/office/drawing/2014/main"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s. 7.13</a:t>
            </a:r>
          </a:p>
        </p:txBody>
      </p:sp>
      <p:sp>
        <p:nvSpPr>
          <p:cNvPr id="7" name="TextBox 6">
            <a:extLst>
              <a:ext uri="{FF2B5EF4-FFF2-40B4-BE49-F238E27FC236}">
                <a16:creationId xmlns:a16="http://schemas.microsoft.com/office/drawing/2014/main"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Identify the terms of interconnection that are common and essential and therefore should be standardised </a:t>
            </a:r>
          </a:p>
        </p:txBody>
      </p:sp>
      <p:sp>
        <p:nvSpPr>
          <p:cNvPr id="9" name="TextBox 8">
            <a:extLst>
              <a:ext uri="{FF2B5EF4-FFF2-40B4-BE49-F238E27FC236}">
                <a16:creationId xmlns:a16="http://schemas.microsoft.com/office/drawing/2014/main"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D.1</a:t>
            </a:r>
          </a:p>
          <a:p>
            <a:pPr marL="457200" indent="-457200">
              <a:buFont typeface="+mj-lt"/>
              <a:buAutoNum type="arabicPeriod"/>
            </a:pPr>
            <a:r>
              <a:rPr lang="en-NZ" sz="1800" dirty="0">
                <a:latin typeface="Arial" panose="020B0604020202020204" pitchFamily="34" charset="0"/>
                <a:cs typeface="Arial" panose="020B0604020202020204" pitchFamily="34" charset="0"/>
              </a:rPr>
              <a:t>The core terms of interconnection should be standard across all interconnected parties (so that coherent, non-discriminatory access is assured). Except to the extent that individually negotiated terms are appropriate.</a:t>
            </a:r>
          </a:p>
        </p:txBody>
      </p:sp>
      <p:sp>
        <p:nvSpPr>
          <p:cNvPr id="13" name="TextBox 12">
            <a:extLst>
              <a:ext uri="{FF2B5EF4-FFF2-40B4-BE49-F238E27FC236}">
                <a16:creationId xmlns:a16="http://schemas.microsoft.com/office/drawing/2014/main"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marL="342900" lvl="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Information on current number of ICAs, termination, counterparties, confidentiality</a:t>
            </a:r>
          </a:p>
          <a:p>
            <a:pPr marL="342900" indent="-342900">
              <a:buFont typeface="Arial" panose="020B0604020202020204" pitchFamily="34" charset="0"/>
              <a:buChar char="•"/>
            </a:pPr>
            <a:r>
              <a:rPr lang="en-NZ" sz="1800" dirty="0">
                <a:latin typeface="Arial" panose="020B0604020202020204" pitchFamily="34" charset="0"/>
                <a:cs typeface="Arial" panose="020B0604020202020204" pitchFamily="34" charset="0"/>
              </a:rPr>
              <a:t>Summary of possible core terms and their treatment under MPOC, VTC and GTAC template ICAs</a:t>
            </a:r>
          </a:p>
        </p:txBody>
      </p:sp>
    </p:spTree>
    <p:extLst>
      <p:ext uri="{BB962C8B-B14F-4D97-AF65-F5344CB8AC3E}">
        <p14:creationId xmlns:p14="http://schemas.microsoft.com/office/powerpoint/2010/main" val="14512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EBAB-5444-4785-972D-D662526630F9}"/>
              </a:ext>
            </a:extLst>
          </p:cNvPr>
          <p:cNvSpPr>
            <a:spLocks noGrp="1"/>
          </p:cNvSpPr>
          <p:nvPr>
            <p:ph type="title"/>
          </p:nvPr>
        </p:nvSpPr>
        <p:spPr/>
        <p:txBody>
          <a:bodyPr/>
          <a:lstStyle/>
          <a:p>
            <a:r>
              <a:rPr lang="en-NZ" dirty="0"/>
              <a:t>Framing the discussion</a:t>
            </a:r>
          </a:p>
        </p:txBody>
      </p:sp>
      <p:graphicFrame>
        <p:nvGraphicFramePr>
          <p:cNvPr id="4" name="Content Placeholder 3">
            <a:extLst>
              <a:ext uri="{FF2B5EF4-FFF2-40B4-BE49-F238E27FC236}">
                <a16:creationId xmlns:a16="http://schemas.microsoft.com/office/drawing/2014/main" id="{4FC9532A-D665-47E6-BD68-F7D6E2F9562A}"/>
              </a:ext>
            </a:extLst>
          </p:cNvPr>
          <p:cNvGraphicFramePr>
            <a:graphicFrameLocks noGrp="1"/>
          </p:cNvGraphicFramePr>
          <p:nvPr>
            <p:ph idx="1"/>
            <p:extLst>
              <p:ext uri="{D42A27DB-BD31-4B8C-83A1-F6EECF244321}">
                <p14:modId xmlns:p14="http://schemas.microsoft.com/office/powerpoint/2010/main" val="1312372108"/>
              </p:ext>
            </p:extLst>
          </p:nvPr>
        </p:nvGraphicFramePr>
        <p:xfrm>
          <a:off x="431787" y="1260351"/>
          <a:ext cx="9828213" cy="468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17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70BF-0F7F-4743-92C8-6522AADBF6C9}"/>
              </a:ext>
            </a:extLst>
          </p:cNvPr>
          <p:cNvSpPr>
            <a:spLocks noGrp="1"/>
          </p:cNvSpPr>
          <p:nvPr>
            <p:ph type="title"/>
          </p:nvPr>
        </p:nvSpPr>
        <p:spPr/>
        <p:txBody>
          <a:bodyPr/>
          <a:lstStyle/>
          <a:p>
            <a:r>
              <a:rPr lang="en-NZ" dirty="0"/>
              <a:t>Core Common Terms – Technical Standards</a:t>
            </a:r>
          </a:p>
        </p:txBody>
      </p:sp>
      <p:graphicFrame>
        <p:nvGraphicFramePr>
          <p:cNvPr id="4" name="Content Placeholder 3">
            <a:extLst>
              <a:ext uri="{FF2B5EF4-FFF2-40B4-BE49-F238E27FC236}">
                <a16:creationId xmlns:a16="http://schemas.microsoft.com/office/drawing/2014/main" id="{382449C3-2B54-4BEF-9650-EE601677A877}"/>
              </a:ext>
            </a:extLst>
          </p:cNvPr>
          <p:cNvGraphicFramePr>
            <a:graphicFrameLocks noGrp="1"/>
          </p:cNvGraphicFramePr>
          <p:nvPr>
            <p:ph idx="1"/>
            <p:extLst>
              <p:ext uri="{D42A27DB-BD31-4B8C-83A1-F6EECF244321}">
                <p14:modId xmlns:p14="http://schemas.microsoft.com/office/powerpoint/2010/main" val="231267317"/>
              </p:ext>
            </p:extLst>
          </p:nvPr>
        </p:nvGraphicFramePr>
        <p:xfrm>
          <a:off x="450850" y="1836737"/>
          <a:ext cx="9432354" cy="4367696"/>
        </p:xfrm>
        <a:graphic>
          <a:graphicData uri="http://schemas.openxmlformats.org/drawingml/2006/table">
            <a:tbl>
              <a:tblPr firstRow="1" firstCol="1" bandRow="1">
                <a:tableStyleId>{C083E6E3-FA7D-4D7B-A595-EF9225AFEA82}</a:tableStyleId>
              </a:tblPr>
              <a:tblGrid>
                <a:gridCol w="2367504">
                  <a:extLst>
                    <a:ext uri="{9D8B030D-6E8A-4147-A177-3AD203B41FA5}">
                      <a16:colId xmlns:a16="http://schemas.microsoft.com/office/drawing/2014/main" val="3982283348"/>
                    </a:ext>
                  </a:extLst>
                </a:gridCol>
                <a:gridCol w="7064850">
                  <a:extLst>
                    <a:ext uri="{9D8B030D-6E8A-4147-A177-3AD203B41FA5}">
                      <a16:colId xmlns:a16="http://schemas.microsoft.com/office/drawing/2014/main" val="1284964879"/>
                    </a:ext>
                  </a:extLst>
                </a:gridCol>
              </a:tblGrid>
              <a:tr h="320035">
                <a:tc>
                  <a:txBody>
                    <a:bodyPr/>
                    <a:lstStyle/>
                    <a:p>
                      <a:pPr algn="ctr">
                        <a:lnSpc>
                          <a:spcPct val="107000"/>
                        </a:lnSpc>
                        <a:spcAft>
                          <a:spcPts val="800"/>
                        </a:spcAft>
                      </a:pPr>
                      <a:r>
                        <a:rPr lang="en-NZ" sz="1600" dirty="0">
                          <a:solidFill>
                            <a:schemeClr val="bg1"/>
                          </a:solidFill>
                          <a:effectLst/>
                          <a:latin typeface="Arial" panose="020B0604020202020204" pitchFamily="34" charset="0"/>
                          <a:cs typeface="Arial" panose="020B0604020202020204" pitchFamily="34" charset="0"/>
                        </a:rPr>
                        <a:t>Item</a:t>
                      </a:r>
                      <a:endParaRPr lang="en-NZ"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800"/>
                        </a:spcAft>
                      </a:pPr>
                      <a:r>
                        <a:rPr lang="en-NZ" sz="1600" dirty="0">
                          <a:solidFill>
                            <a:schemeClr val="bg1"/>
                          </a:solidFill>
                          <a:effectLst/>
                          <a:latin typeface="Arial" panose="020B0604020202020204" pitchFamily="34" charset="0"/>
                          <a:cs typeface="Arial" panose="020B0604020202020204" pitchFamily="34" charset="0"/>
                        </a:rPr>
                        <a:t>Description</a:t>
                      </a:r>
                      <a:endParaRPr lang="en-NZ"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1487841826"/>
                  </a:ext>
                </a:extLst>
              </a:tr>
              <a:tr h="759763">
                <a:tc>
                  <a:txBody>
                    <a:bodyPr/>
                    <a:lstStyle/>
                    <a:p>
                      <a:pPr>
                        <a:lnSpc>
                          <a:spcPct val="107000"/>
                        </a:lnSpc>
                        <a:spcAft>
                          <a:spcPts val="800"/>
                        </a:spcAft>
                      </a:pPr>
                      <a:r>
                        <a:rPr lang="en-NZ" sz="1600" dirty="0">
                          <a:effectLst/>
                          <a:latin typeface="Arial" panose="020B0604020202020204" pitchFamily="34" charset="0"/>
                          <a:cs typeface="Arial" panose="020B0604020202020204" pitchFamily="34" charset="0"/>
                        </a:rPr>
                        <a:t>Applicable technical standards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0"/>
                        </a:spcAft>
                      </a:pPr>
                      <a:r>
                        <a:rPr lang="en-NZ" sz="1400" dirty="0">
                          <a:effectLst/>
                          <a:latin typeface="Arial" panose="020B0604020202020204" pitchFamily="34" charset="0"/>
                          <a:cs typeface="Arial" panose="020B0604020202020204" pitchFamily="34" charset="0"/>
                        </a:rPr>
                        <a:t>Applicable technical standards for gas and metering should be specified. For example, NZS 5442, NZS 5259, and the Metering Standards Document. </a:t>
                      </a: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308496566"/>
                  </a:ext>
                </a:extLst>
              </a:tr>
              <a:tr h="2350844">
                <a:tc>
                  <a:txBody>
                    <a:bodyPr/>
                    <a:lstStyle/>
                    <a:p>
                      <a:pPr>
                        <a:lnSpc>
                          <a:spcPct val="107000"/>
                        </a:lnSpc>
                        <a:spcAft>
                          <a:spcPts val="800"/>
                        </a:spcAft>
                      </a:pPr>
                      <a:r>
                        <a:rPr lang="en-NZ" sz="1600" dirty="0">
                          <a:effectLst/>
                          <a:latin typeface="Arial" panose="020B0604020202020204" pitchFamily="34" charset="0"/>
                          <a:cs typeface="Arial" panose="020B0604020202020204" pitchFamily="34" charset="0"/>
                        </a:rPr>
                        <a:t>Gas Quality</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tc>
                <a:tc>
                  <a:txBody>
                    <a:bodyPr/>
                    <a:lstStyle/>
                    <a:p>
                      <a:pPr>
                        <a:lnSpc>
                          <a:spcPct val="107000"/>
                        </a:lnSpc>
                        <a:spcAft>
                          <a:spcPts val="800"/>
                        </a:spcAft>
                      </a:pPr>
                      <a:r>
                        <a:rPr lang="en-NZ" sz="1400" dirty="0">
                          <a:effectLst/>
                          <a:latin typeface="Arial" panose="020B0604020202020204" pitchFamily="34" charset="0"/>
                          <a:cs typeface="Arial" panose="020B0604020202020204" pitchFamily="34" charset="0"/>
                        </a:rPr>
                        <a:t>The responsibility for monitoring and reporting gas quality should be set out, including any rights of inspection and audit. </a:t>
                      </a:r>
                    </a:p>
                    <a:p>
                      <a:pPr marL="0" lvl="0" indent="0">
                        <a:lnSpc>
                          <a:spcPct val="107000"/>
                        </a:lnSpc>
                        <a:spcAft>
                          <a:spcPts val="0"/>
                        </a:spcAft>
                        <a:buFont typeface="Symbol" panose="05050102010706020507" pitchFamily="18" charset="2"/>
                        <a:buNone/>
                      </a:pPr>
                      <a:r>
                        <a:rPr lang="en-NZ" sz="1400" dirty="0">
                          <a:effectLst/>
                          <a:latin typeface="Arial" panose="020B0604020202020204" pitchFamily="34" charset="0"/>
                          <a:cs typeface="Arial" panose="020B0604020202020204" pitchFamily="34" charset="0"/>
                        </a:rPr>
                        <a:t>All IPs should have the same obligation in regard to the quality of gas they inject,</a:t>
                      </a:r>
                      <a:r>
                        <a:rPr lang="en-NZ" sz="1400" baseline="0" dirty="0">
                          <a:effectLst/>
                          <a:latin typeface="Arial" panose="020B0604020202020204" pitchFamily="34" charset="0"/>
                          <a:cs typeface="Arial" panose="020B0604020202020204" pitchFamily="34" charset="0"/>
                        </a:rPr>
                        <a:t> </a:t>
                      </a:r>
                      <a:r>
                        <a:rPr lang="en-NZ" sz="1400" dirty="0">
                          <a:effectLst/>
                          <a:latin typeface="Arial" panose="020B0604020202020204" pitchFamily="34" charset="0"/>
                          <a:cs typeface="Arial" panose="020B0604020202020204" pitchFamily="34" charset="0"/>
                        </a:rPr>
                        <a:t>including:</a:t>
                      </a:r>
                    </a:p>
                    <a:p>
                      <a:pPr marL="864428" lvl="1" indent="-342900">
                        <a:lnSpc>
                          <a:spcPct val="107000"/>
                        </a:lnSpc>
                        <a:spcAft>
                          <a:spcPts val="0"/>
                        </a:spcAft>
                        <a:buFont typeface="Symbol" panose="05050102010706020507" pitchFamily="18" charset="2"/>
                        <a:buChar char=""/>
                      </a:pPr>
                      <a:r>
                        <a:rPr lang="en-NZ" sz="1400" dirty="0">
                          <a:effectLst/>
                          <a:latin typeface="Arial" panose="020B0604020202020204" pitchFamily="34" charset="0"/>
                          <a:cs typeface="Arial" panose="020B0604020202020204" pitchFamily="34" charset="0"/>
                        </a:rPr>
                        <a:t>any restrictions on the injection of non-specification gas </a:t>
                      </a:r>
                    </a:p>
                    <a:p>
                      <a:pPr marL="864428" lvl="1" indent="-342900">
                        <a:lnSpc>
                          <a:spcPct val="107000"/>
                        </a:lnSpc>
                        <a:spcAft>
                          <a:spcPts val="0"/>
                        </a:spcAft>
                        <a:buFont typeface="Symbol" panose="05050102010706020507" pitchFamily="18" charset="2"/>
                        <a:buChar char=""/>
                      </a:pPr>
                      <a:r>
                        <a:rPr lang="en-NZ" sz="1400" dirty="0">
                          <a:effectLst/>
                          <a:latin typeface="Arial" panose="020B0604020202020204" pitchFamily="34" charset="0"/>
                          <a:cs typeface="Arial" panose="020B0604020202020204" pitchFamily="34" charset="0"/>
                        </a:rPr>
                        <a:t>notification of non-specification gas incidents </a:t>
                      </a:r>
                    </a:p>
                    <a:p>
                      <a:pPr marL="864428" lvl="1" indent="-342900">
                        <a:lnSpc>
                          <a:spcPct val="107000"/>
                        </a:lnSpc>
                        <a:spcAft>
                          <a:spcPts val="800"/>
                        </a:spcAft>
                        <a:buFont typeface="Symbol" panose="05050102010706020507" pitchFamily="18" charset="2"/>
                        <a:buChar char=""/>
                      </a:pPr>
                      <a:r>
                        <a:rPr lang="en-NZ" sz="1400" dirty="0">
                          <a:effectLst/>
                          <a:latin typeface="Arial" panose="020B0604020202020204" pitchFamily="34" charset="0"/>
                          <a:cs typeface="Arial" panose="020B0604020202020204" pitchFamily="34" charset="0"/>
                        </a:rPr>
                        <a:t>costs of monitoring and testing the gas injected</a:t>
                      </a:r>
                    </a:p>
                    <a:p>
                      <a:pPr>
                        <a:lnSpc>
                          <a:spcPct val="107000"/>
                        </a:lnSpc>
                        <a:spcAft>
                          <a:spcPts val="0"/>
                        </a:spcAft>
                      </a:pPr>
                      <a:r>
                        <a:rPr lang="en-NZ" sz="1400" dirty="0">
                          <a:effectLst/>
                          <a:latin typeface="Arial" panose="020B0604020202020204" pitchFamily="34" charset="0"/>
                          <a:cs typeface="Arial" panose="020B0604020202020204" pitchFamily="34" charset="0"/>
                        </a:rPr>
                        <a:t>In addition, there should be no secrecy about non-specification gas incidents. All non-specification incidents should be publicly notified by First Gas.</a:t>
                      </a:r>
                    </a:p>
                  </a:txBody>
                  <a:tcPr marL="66378" marR="66378" marT="0" marB="0"/>
                </a:tc>
                <a:extLst>
                  <a:ext uri="{0D108BD9-81ED-4DB2-BD59-A6C34878D82A}">
                    <a16:rowId xmlns:a16="http://schemas.microsoft.com/office/drawing/2014/main" val="1349734549"/>
                  </a:ext>
                </a:extLst>
              </a:tr>
              <a:tr h="937054">
                <a:tc>
                  <a:txBody>
                    <a:bodyPr/>
                    <a:lstStyle/>
                    <a:p>
                      <a:pPr>
                        <a:lnSpc>
                          <a:spcPct val="107000"/>
                        </a:lnSpc>
                        <a:spcAft>
                          <a:spcPts val="800"/>
                        </a:spcAft>
                      </a:pPr>
                      <a:r>
                        <a:rPr lang="en-NZ" sz="1600" dirty="0">
                          <a:effectLst/>
                          <a:latin typeface="Arial" panose="020B0604020202020204" pitchFamily="34" charset="0"/>
                          <a:cs typeface="Arial" panose="020B0604020202020204" pitchFamily="34" charset="0"/>
                        </a:rPr>
                        <a:t>Metering</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0"/>
                        </a:spcAft>
                      </a:pPr>
                      <a:r>
                        <a:rPr lang="en-NZ" sz="1400" dirty="0">
                          <a:effectLst/>
                          <a:latin typeface="Arial" panose="020B0604020202020204" pitchFamily="34" charset="0"/>
                          <a:cs typeface="Arial" panose="020B0604020202020204" pitchFamily="34" charset="0"/>
                        </a:rPr>
                        <a:t>The responsibility for testing and monitoring measurement equipment, and for reporting of metered quantities and correcting for errors set out, including any rights to witness tests and audit results. </a:t>
                      </a:r>
                    </a:p>
                  </a:txBody>
                  <a:tcPr marL="66378" marR="66378" marT="0" marB="0">
                    <a:lnB w="12700" cap="flat" cmpd="sng" algn="ctr">
                      <a:solidFill>
                        <a:srgbClr val="0C77BD"/>
                      </a:solidFill>
                      <a:prstDash val="solid"/>
                      <a:round/>
                      <a:headEnd type="none" w="med" len="med"/>
                      <a:tailEnd type="none" w="med" len="med"/>
                    </a:lnB>
                    <a:solidFill>
                      <a:srgbClr val="CCECFF">
                        <a:alpha val="20000"/>
                      </a:srgbClr>
                    </a:solidFill>
                  </a:tcPr>
                </a:tc>
                <a:extLst>
                  <a:ext uri="{0D108BD9-81ED-4DB2-BD59-A6C34878D82A}">
                    <a16:rowId xmlns:a16="http://schemas.microsoft.com/office/drawing/2014/main" val="3170390416"/>
                  </a:ext>
                </a:extLst>
              </a:tr>
            </a:tbl>
          </a:graphicData>
        </a:graphic>
      </p:graphicFrame>
    </p:spTree>
    <p:extLst>
      <p:ext uri="{BB962C8B-B14F-4D97-AF65-F5344CB8AC3E}">
        <p14:creationId xmlns:p14="http://schemas.microsoft.com/office/powerpoint/2010/main" val="326954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70BF-0F7F-4743-92C8-6522AADBF6C9}"/>
              </a:ext>
            </a:extLst>
          </p:cNvPr>
          <p:cNvSpPr>
            <a:spLocks noGrp="1"/>
          </p:cNvSpPr>
          <p:nvPr>
            <p:ph type="title"/>
          </p:nvPr>
        </p:nvSpPr>
        <p:spPr/>
        <p:txBody>
          <a:bodyPr/>
          <a:lstStyle/>
          <a:p>
            <a:r>
              <a:rPr lang="en-NZ" dirty="0"/>
              <a:t>Core Common Terms – Balancing and Flexibility</a:t>
            </a:r>
          </a:p>
        </p:txBody>
      </p:sp>
      <p:graphicFrame>
        <p:nvGraphicFramePr>
          <p:cNvPr id="4" name="Content Placeholder 3">
            <a:extLst>
              <a:ext uri="{FF2B5EF4-FFF2-40B4-BE49-F238E27FC236}">
                <a16:creationId xmlns:a16="http://schemas.microsoft.com/office/drawing/2014/main" id="{382449C3-2B54-4BEF-9650-EE601677A877}"/>
              </a:ext>
            </a:extLst>
          </p:cNvPr>
          <p:cNvGraphicFramePr>
            <a:graphicFrameLocks noGrp="1"/>
          </p:cNvGraphicFramePr>
          <p:nvPr>
            <p:ph idx="1"/>
            <p:extLst>
              <p:ext uri="{D42A27DB-BD31-4B8C-83A1-F6EECF244321}">
                <p14:modId xmlns:p14="http://schemas.microsoft.com/office/powerpoint/2010/main" val="247303425"/>
              </p:ext>
            </p:extLst>
          </p:nvPr>
        </p:nvGraphicFramePr>
        <p:xfrm>
          <a:off x="450850" y="1852732"/>
          <a:ext cx="9504362" cy="3577045"/>
        </p:xfrm>
        <a:graphic>
          <a:graphicData uri="http://schemas.openxmlformats.org/drawingml/2006/table">
            <a:tbl>
              <a:tblPr firstRow="1" firstCol="1" bandRow="1">
                <a:tableStyleId>{C083E6E3-FA7D-4D7B-A595-EF9225AFEA82}</a:tableStyleId>
              </a:tblPr>
              <a:tblGrid>
                <a:gridCol w="2385578">
                  <a:extLst>
                    <a:ext uri="{9D8B030D-6E8A-4147-A177-3AD203B41FA5}">
                      <a16:colId xmlns:a16="http://schemas.microsoft.com/office/drawing/2014/main" val="3982283348"/>
                    </a:ext>
                  </a:extLst>
                </a:gridCol>
                <a:gridCol w="7118784">
                  <a:extLst>
                    <a:ext uri="{9D8B030D-6E8A-4147-A177-3AD203B41FA5}">
                      <a16:colId xmlns:a16="http://schemas.microsoft.com/office/drawing/2014/main" val="1284964879"/>
                    </a:ext>
                  </a:extLst>
                </a:gridCol>
              </a:tblGrid>
              <a:tr h="164900">
                <a:tc>
                  <a:txBody>
                    <a:bodyPr/>
                    <a:lstStyle/>
                    <a:p>
                      <a:pPr algn="ctr">
                        <a:lnSpc>
                          <a:spcPct val="107000"/>
                        </a:lnSpc>
                        <a:spcAft>
                          <a:spcPts val="800"/>
                        </a:spcAft>
                      </a:pPr>
                      <a:r>
                        <a:rPr lang="en-NZ" sz="1800" dirty="0">
                          <a:solidFill>
                            <a:schemeClr val="bg1"/>
                          </a:solidFill>
                          <a:effectLst/>
                          <a:latin typeface="Arial" panose="020B0604020202020204" pitchFamily="34" charset="0"/>
                          <a:cs typeface="Arial" panose="020B0604020202020204" pitchFamily="34" charset="0"/>
                        </a:rPr>
                        <a:t>Item</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800"/>
                        </a:spcAft>
                      </a:pPr>
                      <a:r>
                        <a:rPr lang="en-NZ" sz="1800" dirty="0">
                          <a:solidFill>
                            <a:schemeClr val="bg1"/>
                          </a:solidFill>
                          <a:effectLst/>
                          <a:latin typeface="Arial" panose="020B0604020202020204" pitchFamily="34" charset="0"/>
                          <a:cs typeface="Arial" panose="020B0604020202020204" pitchFamily="34" charset="0"/>
                        </a:rPr>
                        <a:t>Description</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1487841826"/>
                  </a:ext>
                </a:extLst>
              </a:tr>
              <a:tr h="935594">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Peaking</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400"/>
                        </a:spcAft>
                      </a:pPr>
                      <a:r>
                        <a:rPr lang="en-NZ" sz="1600" dirty="0">
                          <a:effectLst/>
                          <a:latin typeface="Arial" panose="020B0604020202020204" pitchFamily="34" charset="0"/>
                          <a:cs typeface="Arial" panose="020B0604020202020204" pitchFamily="34" charset="0"/>
                        </a:rPr>
                        <a:t>Some minimum entitlement to peak, with specified consequences for exceeding the entitlement.</a:t>
                      </a: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1673022334"/>
                  </a:ext>
                </a:extLst>
              </a:tr>
              <a:tr h="1605448">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Flow to nominations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tc>
                <a:tc>
                  <a:txBody>
                    <a:bodyPr/>
                    <a:lstStyle/>
                    <a:p>
                      <a:pPr>
                        <a:lnSpc>
                          <a:spcPct val="107000"/>
                        </a:lnSpc>
                        <a:spcAft>
                          <a:spcPts val="800"/>
                        </a:spcAft>
                      </a:pPr>
                      <a:r>
                        <a:rPr lang="en-NZ" sz="1600" dirty="0">
                          <a:effectLst/>
                          <a:latin typeface="Arial" panose="020B0604020202020204" pitchFamily="34" charset="0"/>
                          <a:cs typeface="Arial" panose="020B0604020202020204" pitchFamily="34" charset="0"/>
                        </a:rPr>
                        <a:t>There should be reasonable incentives for IPs to flow to nominations. This could apply through shippers, or directly with the IP (MPOC s12.9 requires WP to use reasonable endeavours to manage ROI towards zero)</a:t>
                      </a:r>
                    </a:p>
                  </a:txBody>
                  <a:tcPr marL="66378" marR="66378" marT="0" marB="0"/>
                </a:tc>
                <a:extLst>
                  <a:ext uri="{0D108BD9-81ED-4DB2-BD59-A6C34878D82A}">
                    <a16:rowId xmlns:a16="http://schemas.microsoft.com/office/drawing/2014/main" val="1287953218"/>
                  </a:ext>
                </a:extLst>
              </a:tr>
              <a:tr h="720000">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Pressure</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B w="12700" cap="flat" cmpd="sng" algn="ctr">
                      <a:solidFill>
                        <a:srgbClr val="0C77BD"/>
                      </a:solidFill>
                      <a:prstDash val="solid"/>
                      <a:round/>
                      <a:headEnd type="none" w="med" len="med"/>
                      <a:tailEnd type="none" w="med" len="med"/>
                    </a:lnB>
                    <a:solidFill>
                      <a:srgbClr val="CCECFF">
                        <a:alpha val="20000"/>
                      </a:srgbClr>
                    </a:solidFill>
                  </a:tcPr>
                </a:tc>
                <a:tc>
                  <a:txBody>
                    <a:bodyPr/>
                    <a:lstStyle/>
                    <a:p>
                      <a:pPr>
                        <a:lnSpc>
                          <a:spcPct val="107000"/>
                        </a:lnSpc>
                        <a:spcAft>
                          <a:spcPts val="0"/>
                        </a:spcAft>
                      </a:pPr>
                      <a:r>
                        <a:rPr lang="en-NZ" sz="1600" dirty="0">
                          <a:effectLst/>
                          <a:latin typeface="Arial" panose="020B0604020202020204" pitchFamily="34" charset="0"/>
                          <a:cs typeface="Arial" panose="020B0604020202020204" pitchFamily="34" charset="0"/>
                        </a:rPr>
                        <a:t>Commitment for the TSP to maintain the pipeline pressure within a defined range. </a:t>
                      </a:r>
                    </a:p>
                    <a:p>
                      <a:pPr>
                        <a:lnSpc>
                          <a:spcPct val="107000"/>
                        </a:lnSpc>
                        <a:spcAft>
                          <a:spcPts val="0"/>
                        </a:spcAft>
                      </a:pPr>
                      <a:endParaRPr lang="en-NZ" sz="1600" dirty="0">
                        <a:effectLst/>
                        <a:latin typeface="Arial" panose="020B0604020202020204" pitchFamily="34" charset="0"/>
                        <a:cs typeface="Arial" panose="020B0604020202020204" pitchFamily="34" charset="0"/>
                      </a:endParaRPr>
                    </a:p>
                  </a:txBody>
                  <a:tcPr marL="66378" marR="66378" marT="0" marB="0">
                    <a:lnB w="12700" cap="flat" cmpd="sng" algn="ctr">
                      <a:solidFill>
                        <a:srgbClr val="0C77BD"/>
                      </a:solidFill>
                      <a:prstDash val="solid"/>
                      <a:round/>
                      <a:headEnd type="none" w="med" len="med"/>
                      <a:tailEnd type="none" w="med" len="med"/>
                    </a:lnB>
                    <a:solidFill>
                      <a:srgbClr val="CCECFF">
                        <a:alpha val="20000"/>
                      </a:srgbClr>
                    </a:solidFill>
                  </a:tcPr>
                </a:tc>
                <a:extLst>
                  <a:ext uri="{0D108BD9-81ED-4DB2-BD59-A6C34878D82A}">
                    <a16:rowId xmlns:a16="http://schemas.microsoft.com/office/drawing/2014/main" val="2796642243"/>
                  </a:ext>
                </a:extLst>
              </a:tr>
            </a:tbl>
          </a:graphicData>
        </a:graphic>
      </p:graphicFrame>
    </p:spTree>
    <p:extLst>
      <p:ext uri="{BB962C8B-B14F-4D97-AF65-F5344CB8AC3E}">
        <p14:creationId xmlns:p14="http://schemas.microsoft.com/office/powerpoint/2010/main" val="134344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70BF-0F7F-4743-92C8-6522AADBF6C9}"/>
              </a:ext>
            </a:extLst>
          </p:cNvPr>
          <p:cNvSpPr>
            <a:spLocks noGrp="1"/>
          </p:cNvSpPr>
          <p:nvPr>
            <p:ph type="title"/>
          </p:nvPr>
        </p:nvSpPr>
        <p:spPr/>
        <p:txBody>
          <a:bodyPr/>
          <a:lstStyle/>
          <a:p>
            <a:r>
              <a:rPr lang="en-NZ" dirty="0"/>
              <a:t>Core Common Terms – Nominations and Governance</a:t>
            </a:r>
          </a:p>
        </p:txBody>
      </p:sp>
      <p:graphicFrame>
        <p:nvGraphicFramePr>
          <p:cNvPr id="4" name="Content Placeholder 3">
            <a:extLst>
              <a:ext uri="{FF2B5EF4-FFF2-40B4-BE49-F238E27FC236}">
                <a16:creationId xmlns:a16="http://schemas.microsoft.com/office/drawing/2014/main" id="{382449C3-2B54-4BEF-9650-EE601677A877}"/>
              </a:ext>
            </a:extLst>
          </p:cNvPr>
          <p:cNvGraphicFramePr>
            <a:graphicFrameLocks noGrp="1"/>
          </p:cNvGraphicFramePr>
          <p:nvPr>
            <p:ph idx="1"/>
            <p:extLst>
              <p:ext uri="{D42A27DB-BD31-4B8C-83A1-F6EECF244321}">
                <p14:modId xmlns:p14="http://schemas.microsoft.com/office/powerpoint/2010/main" val="2955805100"/>
              </p:ext>
            </p:extLst>
          </p:nvPr>
        </p:nvGraphicFramePr>
        <p:xfrm>
          <a:off x="450850" y="1852732"/>
          <a:ext cx="9504362" cy="4014948"/>
        </p:xfrm>
        <a:graphic>
          <a:graphicData uri="http://schemas.openxmlformats.org/drawingml/2006/table">
            <a:tbl>
              <a:tblPr firstRow="1" firstCol="1" bandRow="1">
                <a:tableStyleId>{C083E6E3-FA7D-4D7B-A595-EF9225AFEA82}</a:tableStyleId>
              </a:tblPr>
              <a:tblGrid>
                <a:gridCol w="2385578">
                  <a:extLst>
                    <a:ext uri="{9D8B030D-6E8A-4147-A177-3AD203B41FA5}">
                      <a16:colId xmlns:a16="http://schemas.microsoft.com/office/drawing/2014/main" val="3982283348"/>
                    </a:ext>
                  </a:extLst>
                </a:gridCol>
                <a:gridCol w="7118784">
                  <a:extLst>
                    <a:ext uri="{9D8B030D-6E8A-4147-A177-3AD203B41FA5}">
                      <a16:colId xmlns:a16="http://schemas.microsoft.com/office/drawing/2014/main" val="1284964879"/>
                    </a:ext>
                  </a:extLst>
                </a:gridCol>
              </a:tblGrid>
              <a:tr h="303921">
                <a:tc>
                  <a:txBody>
                    <a:bodyPr/>
                    <a:lstStyle/>
                    <a:p>
                      <a:pPr algn="ctr">
                        <a:lnSpc>
                          <a:spcPct val="107000"/>
                        </a:lnSpc>
                        <a:spcAft>
                          <a:spcPts val="800"/>
                        </a:spcAft>
                      </a:pPr>
                      <a:r>
                        <a:rPr lang="en-NZ" sz="1800" dirty="0">
                          <a:solidFill>
                            <a:schemeClr val="bg1"/>
                          </a:solidFill>
                          <a:effectLst/>
                          <a:latin typeface="Arial" panose="020B0604020202020204" pitchFamily="34" charset="0"/>
                          <a:cs typeface="Arial" panose="020B0604020202020204" pitchFamily="34" charset="0"/>
                        </a:rPr>
                        <a:t>Item</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a:txBody>
                    <a:bodyPr/>
                    <a:lstStyle/>
                    <a:p>
                      <a:pPr algn="ctr">
                        <a:lnSpc>
                          <a:spcPct val="107000"/>
                        </a:lnSpc>
                        <a:spcAft>
                          <a:spcPts val="800"/>
                        </a:spcAft>
                      </a:pPr>
                      <a:r>
                        <a:rPr lang="en-NZ" sz="1800" dirty="0">
                          <a:solidFill>
                            <a:schemeClr val="bg1"/>
                          </a:solidFill>
                          <a:effectLst/>
                          <a:latin typeface="Arial" panose="020B0604020202020204" pitchFamily="34" charset="0"/>
                          <a:cs typeface="Arial" panose="020B0604020202020204" pitchFamily="34" charset="0"/>
                        </a:rPr>
                        <a:t>Description</a:t>
                      </a:r>
                      <a:endParaRPr lang="en-NZ"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1487841826"/>
                  </a:ext>
                </a:extLst>
              </a:tr>
              <a:tr h="1479962">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TSO Instructions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tc>
                  <a:txBody>
                    <a:bodyPr/>
                    <a:lstStyle/>
                    <a:p>
                      <a:pPr>
                        <a:lnSpc>
                          <a:spcPct val="107000"/>
                        </a:lnSpc>
                        <a:spcAft>
                          <a:spcPts val="0"/>
                        </a:spcAft>
                      </a:pPr>
                      <a:r>
                        <a:rPr lang="en-NZ" sz="1600" dirty="0">
                          <a:effectLst/>
                          <a:latin typeface="Arial" panose="020B0604020202020204" pitchFamily="34" charset="0"/>
                          <a:cs typeface="Arial" panose="020B0604020202020204" pitchFamily="34" charset="0"/>
                        </a:rPr>
                        <a:t>The TSP may rely on a Shipper to get an IP to curtail or shutdown a gas flow, or for that instruction to be given to the party in the physical supply chain: the IP. In either case, it is in the interests of the TSP, Shippers and IPs that the same arrangements apply to all. </a:t>
                      </a:r>
                    </a:p>
                  </a:txBody>
                  <a:tcPr marL="66378" marR="66378" marT="0" marB="0">
                    <a:lnT w="12700" cap="flat" cmpd="sng" algn="ctr">
                      <a:solidFill>
                        <a:srgbClr val="0C77BD"/>
                      </a:solidFill>
                      <a:prstDash val="solid"/>
                      <a:round/>
                      <a:headEnd type="none" w="med" len="med"/>
                      <a:tailEnd type="none" w="med" len="med"/>
                    </a:lnT>
                    <a:solidFill>
                      <a:srgbClr val="CCECFF">
                        <a:alpha val="20000"/>
                      </a:srgbClr>
                    </a:solidFill>
                  </a:tcPr>
                </a:tc>
                <a:extLst>
                  <a:ext uri="{0D108BD9-81ED-4DB2-BD59-A6C34878D82A}">
                    <a16:rowId xmlns:a16="http://schemas.microsoft.com/office/drawing/2014/main" val="1287953218"/>
                  </a:ext>
                </a:extLst>
              </a:tr>
              <a:tr h="720080">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Changes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tc>
                <a:tc>
                  <a:txBody>
                    <a:bodyPr/>
                    <a:lstStyle/>
                    <a:p>
                      <a:pPr>
                        <a:lnSpc>
                          <a:spcPct val="107000"/>
                        </a:lnSpc>
                        <a:spcAft>
                          <a:spcPts val="0"/>
                        </a:spcAft>
                      </a:pPr>
                      <a:r>
                        <a:rPr lang="en-NZ" sz="1600" dirty="0">
                          <a:effectLst/>
                          <a:latin typeface="Arial" panose="020B0604020202020204" pitchFamily="34" charset="0"/>
                          <a:cs typeface="Arial" panose="020B0604020202020204" pitchFamily="34" charset="0"/>
                        </a:rPr>
                        <a:t>Changes to the GTAC need to flow through to ICAs. </a:t>
                      </a:r>
                    </a:p>
                  </a:txBody>
                  <a:tcPr marL="66378" marR="66378" marT="0" marB="0"/>
                </a:tc>
                <a:extLst>
                  <a:ext uri="{0D108BD9-81ED-4DB2-BD59-A6C34878D82A}">
                    <a16:rowId xmlns:a16="http://schemas.microsoft.com/office/drawing/2014/main" val="561703233"/>
                  </a:ext>
                </a:extLst>
              </a:tr>
              <a:tr h="720080">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Liability</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solidFill>
                      <a:srgbClr val="CCECFF">
                        <a:alpha val="20000"/>
                      </a:srgbClr>
                    </a:solidFill>
                  </a:tcPr>
                </a:tc>
                <a:tc>
                  <a:txBody>
                    <a:bodyPr/>
                    <a:lstStyle/>
                    <a:p>
                      <a:pPr>
                        <a:lnSpc>
                          <a:spcPct val="107000"/>
                        </a:lnSpc>
                        <a:spcAft>
                          <a:spcPts val="0"/>
                        </a:spcAft>
                      </a:pPr>
                      <a:r>
                        <a:rPr lang="en-NZ" sz="1600" dirty="0">
                          <a:effectLst/>
                          <a:latin typeface="Arial" panose="020B0604020202020204" pitchFamily="34" charset="0"/>
                          <a:cs typeface="Arial" panose="020B0604020202020204" pitchFamily="34" charset="0"/>
                        </a:rPr>
                        <a:t>Terms that harmonise with the eventual GTAC framework.</a:t>
                      </a:r>
                    </a:p>
                  </a:txBody>
                  <a:tcPr marL="66378" marR="66378" marT="0" marB="0">
                    <a:solidFill>
                      <a:srgbClr val="CCECFF">
                        <a:alpha val="20000"/>
                      </a:srgbClr>
                    </a:solidFill>
                  </a:tcPr>
                </a:tc>
                <a:extLst>
                  <a:ext uri="{0D108BD9-81ED-4DB2-BD59-A6C34878D82A}">
                    <a16:rowId xmlns:a16="http://schemas.microsoft.com/office/drawing/2014/main" val="841103783"/>
                  </a:ext>
                </a:extLst>
              </a:tr>
              <a:tr h="790905">
                <a:tc>
                  <a:txBody>
                    <a:bodyPr/>
                    <a:lstStyle/>
                    <a:p>
                      <a:pPr>
                        <a:lnSpc>
                          <a:spcPct val="107000"/>
                        </a:lnSpc>
                        <a:spcAft>
                          <a:spcPts val="800"/>
                        </a:spcAft>
                      </a:pPr>
                      <a:r>
                        <a:rPr lang="en-NZ" sz="1800" dirty="0">
                          <a:effectLst/>
                          <a:latin typeface="Arial" panose="020B0604020202020204" pitchFamily="34" charset="0"/>
                          <a:cs typeface="Arial" panose="020B0604020202020204" pitchFamily="34" charset="0"/>
                        </a:rPr>
                        <a:t>Liability for non-specification gas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B w="12700" cap="flat" cmpd="sng" algn="ctr">
                      <a:solidFill>
                        <a:srgbClr val="0C77BD"/>
                      </a:solidFill>
                      <a:prstDash val="solid"/>
                      <a:round/>
                      <a:headEnd type="none" w="med" len="med"/>
                      <a:tailEnd type="none" w="med" len="med"/>
                    </a:lnB>
                  </a:tcPr>
                </a:tc>
                <a:tc>
                  <a:txBody>
                    <a:bodyPr/>
                    <a:lstStyle/>
                    <a:p>
                      <a:pPr>
                        <a:lnSpc>
                          <a:spcPct val="107000"/>
                        </a:lnSpc>
                        <a:spcAft>
                          <a:spcPts val="0"/>
                        </a:spcAft>
                      </a:pPr>
                      <a:r>
                        <a:rPr lang="en-NZ" sz="1600" dirty="0">
                          <a:effectLst/>
                          <a:latin typeface="Arial" panose="020B0604020202020204" pitchFamily="34" charset="0"/>
                          <a:cs typeface="Arial" panose="020B0604020202020204" pitchFamily="34" charset="0"/>
                        </a:rPr>
                        <a:t>Terms that harmonise with the eventual GTAC framework.</a:t>
                      </a:r>
                      <a:endParaRPr lang="en-NZ"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807278" lvl="1" indent="-285750">
                        <a:lnSpc>
                          <a:spcPct val="107000"/>
                        </a:lnSpc>
                        <a:spcAft>
                          <a:spcPts val="0"/>
                        </a:spcAft>
                        <a:buFont typeface="Arial" panose="020B0604020202020204" pitchFamily="34" charset="0"/>
                        <a:buChar char="•"/>
                      </a:pPr>
                      <a:endParaRPr lang="en-NZ" sz="1600" baseline="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807278" lvl="1" indent="-285750">
                        <a:lnSpc>
                          <a:spcPct val="107000"/>
                        </a:lnSpc>
                        <a:spcAft>
                          <a:spcPts val="0"/>
                        </a:spcAft>
                        <a:buFont typeface="Arial" panose="020B0604020202020204" pitchFamily="34" charset="0"/>
                        <a:buChar char="•"/>
                      </a:pP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6378" marR="66378" marT="0" marB="0">
                    <a:lnB w="12700"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459470531"/>
                  </a:ext>
                </a:extLst>
              </a:tr>
            </a:tbl>
          </a:graphicData>
        </a:graphic>
      </p:graphicFrame>
    </p:spTree>
    <p:extLst>
      <p:ext uri="{BB962C8B-B14F-4D97-AF65-F5344CB8AC3E}">
        <p14:creationId xmlns:p14="http://schemas.microsoft.com/office/powerpoint/2010/main" val="151216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1390-4357-4D6F-A5AA-33B8F8BFA27E}"/>
              </a:ext>
            </a:extLst>
          </p:cNvPr>
          <p:cNvSpPr>
            <a:spLocks noGrp="1"/>
          </p:cNvSpPr>
          <p:nvPr>
            <p:ph type="title"/>
          </p:nvPr>
        </p:nvSpPr>
        <p:spPr/>
        <p:txBody>
          <a:bodyPr/>
          <a:lstStyle/>
          <a:p>
            <a:r>
              <a:rPr lang="en-NZ" dirty="0"/>
              <a:t>1.2 Integration of ICAs in the Code</a:t>
            </a:r>
          </a:p>
        </p:txBody>
      </p:sp>
      <p:sp>
        <p:nvSpPr>
          <p:cNvPr id="4" name="TextBox 3">
            <a:extLst>
              <a:ext uri="{FF2B5EF4-FFF2-40B4-BE49-F238E27FC236}">
                <a16:creationId xmlns:a16="http://schemas.microsoft.com/office/drawing/2014/main" id="{D4DBB497-A4B4-45B4-8918-D600F4094DFD}"/>
              </a:ext>
            </a:extLst>
          </p:cNvPr>
          <p:cNvSpPr txBox="1"/>
          <p:nvPr/>
        </p:nvSpPr>
        <p:spPr>
          <a:xfrm>
            <a:off x="6775879" y="1850910"/>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GTAC Reference</a:t>
            </a:r>
          </a:p>
        </p:txBody>
      </p:sp>
      <p:sp>
        <p:nvSpPr>
          <p:cNvPr id="6" name="TextBox 5">
            <a:extLst>
              <a:ext uri="{FF2B5EF4-FFF2-40B4-BE49-F238E27FC236}">
                <a16:creationId xmlns:a16="http://schemas.microsoft.com/office/drawing/2014/main" id="{08ED2563-B09C-43AD-958D-F88A5622394C}"/>
              </a:ext>
            </a:extLst>
          </p:cNvPr>
          <p:cNvSpPr txBox="1"/>
          <p:nvPr/>
        </p:nvSpPr>
        <p:spPr>
          <a:xfrm>
            <a:off x="6775879" y="2266407"/>
            <a:ext cx="3312665" cy="950599"/>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s. 7.13</a:t>
            </a:r>
          </a:p>
        </p:txBody>
      </p:sp>
      <p:sp>
        <p:nvSpPr>
          <p:cNvPr id="7" name="TextBox 6">
            <a:extLst>
              <a:ext uri="{FF2B5EF4-FFF2-40B4-BE49-F238E27FC236}">
                <a16:creationId xmlns:a16="http://schemas.microsoft.com/office/drawing/2014/main" id="{A8C74355-9DDA-48DC-BCD4-9749072A409F}"/>
              </a:ext>
            </a:extLst>
          </p:cNvPr>
          <p:cNvSpPr txBox="1"/>
          <p:nvPr/>
        </p:nvSpPr>
        <p:spPr>
          <a:xfrm>
            <a:off x="440167" y="1843468"/>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Discussion Objective</a:t>
            </a:r>
          </a:p>
        </p:txBody>
      </p:sp>
      <p:sp>
        <p:nvSpPr>
          <p:cNvPr id="8" name="TextBox 7">
            <a:extLst>
              <a:ext uri="{FF2B5EF4-FFF2-40B4-BE49-F238E27FC236}">
                <a16:creationId xmlns:a16="http://schemas.microsoft.com/office/drawing/2014/main" id="{11915B49-DC9C-40BD-A950-AB1E80E59DCC}"/>
              </a:ext>
            </a:extLst>
          </p:cNvPr>
          <p:cNvSpPr txBox="1"/>
          <p:nvPr/>
        </p:nvSpPr>
        <p:spPr>
          <a:xfrm>
            <a:off x="440167" y="2258966"/>
            <a:ext cx="5975970" cy="961672"/>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Establish how ICAs should be integrated into the GTAC (e.g. via a list in the GTAC, specification of common terms in the GTAC, or some other form)</a:t>
            </a:r>
            <a:endParaRPr lang="en-NZ"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1290F6-6B87-40C0-B899-C2EF85A0909D}"/>
              </a:ext>
            </a:extLst>
          </p:cNvPr>
          <p:cNvSpPr txBox="1"/>
          <p:nvPr/>
        </p:nvSpPr>
        <p:spPr>
          <a:xfrm>
            <a:off x="440167" y="3793113"/>
            <a:ext cx="5975970"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FAP Findings</a:t>
            </a:r>
          </a:p>
        </p:txBody>
      </p:sp>
      <p:sp>
        <p:nvSpPr>
          <p:cNvPr id="10" name="TextBox 9">
            <a:extLst>
              <a:ext uri="{FF2B5EF4-FFF2-40B4-BE49-F238E27FC236}">
                <a16:creationId xmlns:a16="http://schemas.microsoft.com/office/drawing/2014/main" id="{90A475F2-8A0E-42EB-B771-E15D361CD548}"/>
              </a:ext>
            </a:extLst>
          </p:cNvPr>
          <p:cNvSpPr txBox="1"/>
          <p:nvPr/>
        </p:nvSpPr>
        <p:spPr>
          <a:xfrm>
            <a:off x="440167" y="4208611"/>
            <a:ext cx="5975970" cy="2308324"/>
          </a:xfrm>
          <a:prstGeom prst="rect">
            <a:avLst/>
          </a:prstGeom>
          <a:noFill/>
          <a:ln w="28575">
            <a:solidFill>
              <a:srgbClr val="0C77BD"/>
            </a:solidFill>
          </a:ln>
        </p:spPr>
        <p:txBody>
          <a:bodyPr wrap="square" rtlCol="0">
            <a:noAutofit/>
          </a:bodyPr>
          <a:lstStyle/>
          <a:p>
            <a:r>
              <a:rPr lang="en-NZ" sz="1800" dirty="0">
                <a:latin typeface="Arial" panose="020B0604020202020204" pitchFamily="34" charset="0"/>
                <a:cs typeface="Arial" panose="020B0604020202020204" pitchFamily="34" charset="0"/>
              </a:rPr>
              <a:t>D.1</a:t>
            </a:r>
          </a:p>
          <a:p>
            <a:pPr marL="457200" indent="-457200">
              <a:buFont typeface="+mj-lt"/>
              <a:buAutoNum type="arabicPeriod" startAt="2"/>
            </a:pPr>
            <a:r>
              <a:rPr lang="en-NZ" sz="1800" dirty="0">
                <a:latin typeface="Arial" panose="020B0604020202020204" pitchFamily="34" charset="0"/>
                <a:cs typeface="Arial" panose="020B0604020202020204" pitchFamily="34" charset="0"/>
              </a:rPr>
              <a:t>Terms that apply to interconnected parties through ICAs must mesh with the terms that apply to all other interconnected parties and to Shippers through TSAs.  The terms and conditions of access to, and use of, the gas transmission system must be fully described for all system users and be coherent (i.e. work together).</a:t>
            </a:r>
            <a:endParaRPr lang="en-NZ"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778FFF8-4002-41B8-95D7-016A6C7A95AC}"/>
              </a:ext>
            </a:extLst>
          </p:cNvPr>
          <p:cNvSpPr txBox="1"/>
          <p:nvPr/>
        </p:nvSpPr>
        <p:spPr>
          <a:xfrm>
            <a:off x="6780009" y="3793113"/>
            <a:ext cx="3312665" cy="415498"/>
          </a:xfrm>
          <a:prstGeom prst="rect">
            <a:avLst/>
          </a:prstGeom>
          <a:solidFill>
            <a:srgbClr val="0C77BD"/>
          </a:solidFill>
          <a:ln w="28575">
            <a:solidFill>
              <a:srgbClr val="0C77BD"/>
            </a:solidFill>
          </a:ln>
        </p:spPr>
        <p:txBody>
          <a:bodyPr wrap="square" rtlCol="0">
            <a:spAutoFit/>
          </a:bodyPr>
          <a:lstStyle/>
          <a:p>
            <a:r>
              <a:rPr lang="en-NZ" b="1" dirty="0">
                <a:solidFill>
                  <a:srgbClr val="FFFFFF"/>
                </a:solidFill>
                <a:latin typeface="Arial" panose="020B0604020202020204" pitchFamily="34" charset="0"/>
                <a:cs typeface="Arial" panose="020B0604020202020204" pitchFamily="34" charset="0"/>
              </a:rPr>
              <a:t>Supporting Material</a:t>
            </a:r>
          </a:p>
        </p:txBody>
      </p:sp>
      <p:sp>
        <p:nvSpPr>
          <p:cNvPr id="14" name="TextBox 13">
            <a:extLst>
              <a:ext uri="{FF2B5EF4-FFF2-40B4-BE49-F238E27FC236}">
                <a16:creationId xmlns:a16="http://schemas.microsoft.com/office/drawing/2014/main" id="{4357F096-F773-4E4F-853C-4280791D138D}"/>
              </a:ext>
            </a:extLst>
          </p:cNvPr>
          <p:cNvSpPr txBox="1"/>
          <p:nvPr/>
        </p:nvSpPr>
        <p:spPr>
          <a:xfrm>
            <a:off x="6786563" y="4208611"/>
            <a:ext cx="3301982" cy="2308324"/>
          </a:xfrm>
          <a:prstGeom prst="rect">
            <a:avLst/>
          </a:prstGeom>
          <a:noFill/>
          <a:ln w="28575">
            <a:solidFill>
              <a:srgbClr val="0C77BD"/>
            </a:solidFill>
          </a:ln>
        </p:spPr>
        <p:txBody>
          <a:bodyPr wrap="square" rtlCol="0">
            <a:noAutofit/>
          </a:bodyPr>
          <a:lstStyle/>
          <a:p>
            <a:pPr lvl="0"/>
            <a:r>
              <a:rPr lang="en-NZ" sz="1800" dirty="0">
                <a:latin typeface="Arial" panose="020B0604020202020204" pitchFamily="34" charset="0"/>
                <a:cs typeface="Arial" panose="020B0604020202020204" pitchFamily="34" charset="0"/>
              </a:rPr>
              <a:t>NA</a:t>
            </a:r>
          </a:p>
        </p:txBody>
      </p:sp>
    </p:spTree>
    <p:extLst>
      <p:ext uri="{BB962C8B-B14F-4D97-AF65-F5344CB8AC3E}">
        <p14:creationId xmlns:p14="http://schemas.microsoft.com/office/powerpoint/2010/main" val="106038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835-EFDB-4CDB-8C92-44EC967E3CAE}"/>
              </a:ext>
            </a:extLst>
          </p:cNvPr>
          <p:cNvSpPr>
            <a:spLocks noGrp="1"/>
          </p:cNvSpPr>
          <p:nvPr>
            <p:ph type="title"/>
          </p:nvPr>
        </p:nvSpPr>
        <p:spPr/>
        <p:txBody>
          <a:bodyPr/>
          <a:lstStyle/>
          <a:p>
            <a:r>
              <a:rPr lang="en-NZ" dirty="0"/>
              <a:t>Code Integration Options</a:t>
            </a:r>
          </a:p>
        </p:txBody>
      </p:sp>
      <p:graphicFrame>
        <p:nvGraphicFramePr>
          <p:cNvPr id="4" name="Content Placeholder 3">
            <a:extLst>
              <a:ext uri="{FF2B5EF4-FFF2-40B4-BE49-F238E27FC236}">
                <a16:creationId xmlns:a16="http://schemas.microsoft.com/office/drawing/2014/main" id="{91D4F031-15C0-401A-8543-F0396B4B80DA}"/>
              </a:ext>
            </a:extLst>
          </p:cNvPr>
          <p:cNvGraphicFramePr>
            <a:graphicFrameLocks noGrp="1"/>
          </p:cNvGraphicFramePr>
          <p:nvPr>
            <p:ph idx="1"/>
            <p:extLst>
              <p:ext uri="{D42A27DB-BD31-4B8C-83A1-F6EECF244321}">
                <p14:modId xmlns:p14="http://schemas.microsoft.com/office/powerpoint/2010/main" val="512386945"/>
              </p:ext>
            </p:extLst>
          </p:nvPr>
        </p:nvGraphicFramePr>
        <p:xfrm>
          <a:off x="431800" y="1908175"/>
          <a:ext cx="9828213" cy="468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535155"/>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DCCDF3068064C96522FED3296B98C" ma:contentTypeVersion="6" ma:contentTypeDescription="Create a new document." ma:contentTypeScope="" ma:versionID="e4ad29fb6ff39db22a61f362af5ed229">
  <xsd:schema xmlns:xsd="http://www.w3.org/2001/XMLSchema" xmlns:xs="http://www.w3.org/2001/XMLSchema" xmlns:p="http://schemas.microsoft.com/office/2006/metadata/properties" xmlns:ns2="37fa6396-50cd-4a0f-bf39-33aa57d75f09" targetNamespace="http://schemas.microsoft.com/office/2006/metadata/properties" ma:root="true" ma:fieldsID="f9beb7c6499a29144839125de63421bc" ns2:_="">
    <xsd:import namespace="37fa6396-50cd-4a0f-bf39-33aa57d75f09"/>
    <xsd:element name="properties">
      <xsd:complexType>
        <xsd:sequence>
          <xsd:element name="documentManagement">
            <xsd:complexType>
              <xsd:all>
                <xsd:element ref="ns2:n74b6db419b9485e9a5e89a141f5b162" minOccurs="0"/>
                <xsd:element ref="ns2:l32866b9163b42abbd1ef0f325fdc8bf" minOccurs="0"/>
                <xsd:element ref="ns2:Trans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9"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11"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12"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Work Programme</TermName>
          <TermId xmlns="http://schemas.microsoft.com/office/infopath/2007/PartnerControls">6fecafee-7d6d-4804-8910-0b67cfa2e852</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documentManagement>
</p:properties>
</file>

<file path=customXml/itemProps1.xml><?xml version="1.0" encoding="utf-8"?>
<ds:datastoreItem xmlns:ds="http://schemas.openxmlformats.org/officeDocument/2006/customXml" ds:itemID="{56BA602F-23FC-4BB4-AB3E-9E562AE90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a6396-50cd-4a0f-bf39-33aa57d7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BBABF-DBBA-4BE9-810C-D9F98B6129D5}">
  <ds:schemaRefs>
    <ds:schemaRef ds:uri="http://schemas.microsoft.com/sharepoint/v3/contenttype/forms"/>
  </ds:schemaRefs>
</ds:datastoreItem>
</file>

<file path=customXml/itemProps3.xml><?xml version="1.0" encoding="utf-8"?>
<ds:datastoreItem xmlns:ds="http://schemas.openxmlformats.org/officeDocument/2006/customXml" ds:itemID="{8C75E8A8-4449-4794-8668-00D4304363A1}">
  <ds:schemaRefs>
    <ds:schemaRef ds:uri="http://purl.org/dc/elements/1.1/"/>
    <ds:schemaRef ds:uri="http://schemas.microsoft.com/office/2006/metadata/properties"/>
    <ds:schemaRef ds:uri="http://purl.org/dc/terms/"/>
    <ds:schemaRef ds:uri="http://schemas.openxmlformats.org/package/2006/metadata/core-properties"/>
    <ds:schemaRef ds:uri="37fa6396-50cd-4a0f-bf39-33aa57d75f0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Powercare</Template>
  <TotalTime>1240</TotalTime>
  <Words>1292</Words>
  <Application>Microsoft Office PowerPoint</Application>
  <PresentationFormat>Custom</PresentationFormat>
  <Paragraphs>173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Powercare</vt:lpstr>
      <vt:lpstr>GTAC Workshop Block 1</vt:lpstr>
      <vt:lpstr>Agenda</vt:lpstr>
      <vt:lpstr>1.2 Core Terms of Interconnection</vt:lpstr>
      <vt:lpstr>Framing the discussion</vt:lpstr>
      <vt:lpstr>Core Common Terms – Technical Standards</vt:lpstr>
      <vt:lpstr>Core Common Terms – Balancing and Flexibility</vt:lpstr>
      <vt:lpstr>Core Common Terms – Nominations and Governance</vt:lpstr>
      <vt:lpstr>1.2 Integration of ICAs in the Code</vt:lpstr>
      <vt:lpstr>Code Integration Options</vt:lpstr>
      <vt:lpstr>2.4 Allocation Methods</vt:lpstr>
      <vt:lpstr>D+1 Agreements</vt:lpstr>
      <vt:lpstr>Allocation Agreement Options under GTAC</vt:lpstr>
      <vt:lpstr>Allocation Methodology Options under GTAC</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3209212 First Gas Powerpoint Template</dc:title>
  <dc:creator>Nicole Ranson</dc:creator>
  <cp:lastModifiedBy>Angela Ogier</cp:lastModifiedBy>
  <cp:revision>95</cp:revision>
  <dcterms:created xsi:type="dcterms:W3CDTF">2016-03-15T20:45:13Z</dcterms:created>
  <dcterms:modified xsi:type="dcterms:W3CDTF">2018-07-09T05:34:49Z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0x010100DF2DCCDF3068064C96522FED3296B98C</vt:lpwstr>
  </property>
  <property fmtid="{D5CDD505-2E9C-101B-9397-08002B2CF9AE}" pid="3" name="TEMP-FileRef">
    <vt:lpwstr>3209212</vt:lpwstr>
  </property>
  <property fmtid="{D5CDD505-2E9C-101B-9397-08002B2CF9AE}" pid="4" name="QMap Process">
    <vt:lpwstr>206;#Document Management (G)|021f9af3-46e8-4283-9aec-8df4b8e5a6f0</vt:lpwstr>
  </property>
  <property fmtid="{D5CDD505-2E9C-101B-9397-08002B2CF9AE}" pid="5" name="Business Function">
    <vt:lpwstr/>
  </property>
  <property fmtid="{D5CDD505-2E9C-101B-9397-08002B2CF9AE}" pid="6" name="Document Type">
    <vt:lpwstr>79;#Presentation|c90dc8b1-4cf0-4925-90f8-df53393449e3</vt:lpwstr>
  </property>
  <property fmtid="{D5CDD505-2E9C-101B-9397-08002B2CF9AE}" pid="7" name="GetTempFileRef">
    <vt:lpwstr>https://firstgasnz.sharepoint.com/sites/ctrldocs/_layouts/15/wrkstat.aspx?List=5039fedf-adc2-4c6d-8f4c-185b5372b1ba&amp;WorkflowInstanceName=7d155be9-5f0e-4413-b32d-befd95ecd8e0, Completed</vt:lpwstr>
  </property>
  <property fmtid="{D5CDD505-2E9C-101B-9397-08002B2CF9AE}" pid="8" name="GetTempRileRef">
    <vt:lpwstr>https://firstgasnz.sharepoint.com/sites/ctrldocs/_layouts/15/wrkstat.aspx?List=5039fedf-adc2-4c6d-8f4c-185b5372b1ba&amp;WorkflowInstanceName=e772d346-cf48-4277-8af3-e7754728ea5d, Completed</vt:lpwstr>
  </property>
  <property fmtid="{D5CDD505-2E9C-101B-9397-08002B2CF9AE}" pid="9" name="ExtractTEMPFileRef">
    <vt:lpwstr>, </vt:lpwstr>
  </property>
  <property fmtid="{D5CDD505-2E9C-101B-9397-08002B2CF9AE}" pid="10" name="TEMP-FileName">
    <vt:lpwstr>3209212 First Gas PPT Template.pptx</vt:lpwstr>
  </property>
  <property fmtid="{D5CDD505-2E9C-101B-9397-08002B2CF9AE}" pid="11" name="Order">
    <vt:r8>152000</vt:r8>
  </property>
  <property fmtid="{D5CDD505-2E9C-101B-9397-08002B2CF9AE}" pid="12" name="QMapProcessPath">
    <vt:lpwstr>| Transmission Portal | Support Services (GTX) | Information Management, Training &amp; Competence(G) | Document Management (G)</vt:lpwstr>
  </property>
  <property fmtid="{D5CDD505-2E9C-101B-9397-08002B2CF9AE}" pid="13" name="ExtractFileName">
    <vt:lpwstr>https://firstgasnz.sharepoint.com/sites/ctrldocs/_layouts/15/wrkstat.aspx?List=5039fedf-adc2-4c6d-8f4c-185b5372b1ba&amp;WorkflowInstanceName=632d8d49-6e5b-4ae5-a84e-52aa68be00a4, Done</vt:lpwstr>
  </property>
  <property fmtid="{D5CDD505-2E9C-101B-9397-08002B2CF9AE}" pid="14" name="Get FileRef">
    <vt:lpwstr>, </vt:lpwstr>
  </property>
  <property fmtid="{D5CDD505-2E9C-101B-9397-08002B2CF9AE}" pid="15" name="DataUpdate">
    <vt:lpwstr>https://firstgasnz.sharepoint.com/sites/ctrldocs/_layouts/15/wrkstat.aspx?List=5039fedf-adc2-4c6d-8f4c-185b5372b1ba&amp;WorkflowInstanceName=c90c8814-e361-46db-aa0c-3b6a082ff2b0, Completed</vt:lpwstr>
  </property>
  <property fmtid="{D5CDD505-2E9C-101B-9397-08002B2CF9AE}" pid="16" name="h19b9d860fc942f4a7f831672c460f9a">
    <vt:lpwstr/>
  </property>
  <property fmtid="{D5CDD505-2E9C-101B-9397-08002B2CF9AE}" pid="17" name="TaxCatchAll">
    <vt:lpwstr>95;#Work Programme|6fecafee-7d6d-4804-8910-0b67cfa2e852;#25;#GIC|82df3613-d94a-464a-be53-555a3fd6aa08;#79;#Presentation|c90dc8b1-4cf0-4925-90f8-df53393449e3</vt:lpwstr>
  </property>
  <property fmtid="{D5CDD505-2E9C-101B-9397-08002B2CF9AE}" pid="18" name="TSubject">
    <vt:lpwstr>95;#Work Programme|6fecafee-7d6d-4804-8910-0b67cfa2e852</vt:lpwstr>
  </property>
  <property fmtid="{D5CDD505-2E9C-101B-9397-08002B2CF9AE}" pid="19" name="d5a2c9d2d22a4c8eab62c2528004874d">
    <vt:lpwstr>Presentation|c90dc8b1-4cf0-4925-90f8-df53393449e3</vt:lpwstr>
  </property>
  <property fmtid="{D5CDD505-2E9C-101B-9397-08002B2CF9AE}" pid="20" name="Counterparty">
    <vt:lpwstr>25;#GIC|82df3613-d94a-464a-be53-555a3fd6aa08</vt:lpwstr>
  </property>
  <property fmtid="{D5CDD505-2E9C-101B-9397-08002B2CF9AE}" pid="21" name="Bussiness Unit">
    <vt:lpwstr/>
  </property>
  <property fmtid="{D5CDD505-2E9C-101B-9397-08002B2CF9AE}" pid="22" name="k2ac1df1f0a149ebb8873bced7e8fd2f">
    <vt:lpwstr/>
  </property>
  <property fmtid="{D5CDD505-2E9C-101B-9397-08002B2CF9AE}" pid="23" name="SharedWithUsers">
    <vt:lpwstr>40;#Ben Gerritsen</vt:lpwstr>
  </property>
</Properties>
</file>