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280" r:id="rId5"/>
    <p:sldId id="281" r:id="rId6"/>
    <p:sldId id="282" r:id="rId7"/>
    <p:sldId id="291" r:id="rId8"/>
    <p:sldId id="297" r:id="rId9"/>
    <p:sldId id="308" r:id="rId10"/>
    <p:sldId id="307" r:id="rId11"/>
    <p:sldId id="279" r:id="rId12"/>
    <p:sldId id="303" r:id="rId13"/>
    <p:sldId id="304" r:id="rId14"/>
    <p:sldId id="301" r:id="rId15"/>
    <p:sldId id="300" r:id="rId16"/>
    <p:sldId id="299" r:id="rId17"/>
    <p:sldId id="302" r:id="rId18"/>
    <p:sldId id="316" r:id="rId19"/>
    <p:sldId id="305" r:id="rId20"/>
    <p:sldId id="315" r:id="rId21"/>
    <p:sldId id="306" r:id="rId22"/>
    <p:sldId id="298" r:id="rId23"/>
    <p:sldId id="296" r:id="rId24"/>
    <p:sldId id="309" r:id="rId25"/>
    <p:sldId id="310" r:id="rId26"/>
    <p:sldId id="311" r:id="rId27"/>
    <p:sldId id="312" r:id="rId28"/>
    <p:sldId id="313" r:id="rId29"/>
    <p:sldId id="314" r:id="rId30"/>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7B1482-D81C-014A-96E6-69CDD8B81504}">
          <p14:sldIdLst>
            <p14:sldId id="280"/>
            <p14:sldId id="281"/>
            <p14:sldId id="282"/>
            <p14:sldId id="291"/>
            <p14:sldId id="297"/>
            <p14:sldId id="308"/>
            <p14:sldId id="307"/>
            <p14:sldId id="279"/>
            <p14:sldId id="303"/>
            <p14:sldId id="304"/>
            <p14:sldId id="301"/>
            <p14:sldId id="300"/>
            <p14:sldId id="299"/>
            <p14:sldId id="302"/>
            <p14:sldId id="316"/>
            <p14:sldId id="305"/>
            <p14:sldId id="315"/>
            <p14:sldId id="306"/>
            <p14:sldId id="298"/>
            <p14:sldId id="296"/>
            <p14:sldId id="309"/>
            <p14:sldId id="310"/>
            <p14:sldId id="311"/>
            <p14:sldId id="312"/>
            <p14:sldId id="313"/>
            <p14:sldId id="314"/>
          </p14:sldIdLst>
        </p14:section>
      </p14:sectionLst>
    </p:ext>
    <p:ext uri="{EFAFB233-063F-42B5-8137-9DF3F51BA10A}">
      <p15:sldGuideLst xmlns:p15="http://schemas.microsoft.com/office/powerpoint/2012/main">
        <p15:guide id="1" orient="horz" pos="1157" userDrawn="1">
          <p15:clr>
            <a:srgbClr val="A4A3A4"/>
          </p15:clr>
        </p15:guide>
        <p15:guide id="2" pos="3368">
          <p15:clr>
            <a:srgbClr val="A4A3A4"/>
          </p15:clr>
        </p15:guide>
        <p15:guide id="3" orient="horz" pos="2382" userDrawn="1">
          <p15:clr>
            <a:srgbClr val="A4A3A4"/>
          </p15:clr>
        </p15:guide>
        <p15:guide id="4" pos="284" userDrawn="1">
          <p15:clr>
            <a:srgbClr val="A4A3A4"/>
          </p15:clr>
        </p15:guide>
        <p15:guide id="5" pos="42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Gerritsen" initials="BG" lastIdx="1" clrIdx="0">
    <p:extLst>
      <p:ext uri="{19B8F6BF-5375-455C-9EA6-DF929625EA0E}">
        <p15:presenceInfo xmlns:p15="http://schemas.microsoft.com/office/powerpoint/2012/main" userId="S-1-5-21-3195905674-3106722395-3951844808-1712" providerId="AD"/>
      </p:ext>
    </p:extLst>
  </p:cmAuthor>
  <p:cmAuthor id="2" name="Vaughan Astwood" initials="VA" lastIdx="3" clrIdx="1">
    <p:extLst>
      <p:ext uri="{19B8F6BF-5375-455C-9EA6-DF929625EA0E}">
        <p15:presenceInfo xmlns:p15="http://schemas.microsoft.com/office/powerpoint/2012/main" userId="S-1-5-21-3195905674-3106722395-3951844808-1126" providerId="AD"/>
      </p:ext>
    </p:extLst>
  </p:cmAuthor>
  <p:cmAuthor id="3" name="Angela Ogier" initials="AO" lastIdx="4" clrIdx="2">
    <p:extLst>
      <p:ext uri="{19B8F6BF-5375-455C-9EA6-DF929625EA0E}">
        <p15:presenceInfo xmlns:p15="http://schemas.microsoft.com/office/powerpoint/2012/main" userId="S-1-5-21-3195905674-3106722395-3951844808-3951" providerId="AD"/>
      </p:ext>
    </p:extLst>
  </p:cmAuthor>
  <p:cmAuthor id="4" name="Eduardo Villatore" initials="EV" lastIdx="1" clrIdx="3">
    <p:extLst>
      <p:ext uri="{19B8F6BF-5375-455C-9EA6-DF929625EA0E}">
        <p15:presenceInfo xmlns:p15="http://schemas.microsoft.com/office/powerpoint/2012/main" userId="S-1-5-21-3195905674-3106722395-3951844808-13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ECFF"/>
    <a:srgbClr val="0C77BD"/>
    <a:srgbClr val="F5FBFF"/>
    <a:srgbClr val="FFD400"/>
    <a:srgbClr val="524B48"/>
    <a:srgbClr val="803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AB7C7-5614-4E98-91D4-0F5D1445A676}" v="130" dt="2018-07-09T19:08:09.696"/>
    <p1510:client id="{7C93339B-CEB7-411F-84B4-7347D67608E7}" v="763" dt="2018-07-10T12:29:22.136"/>
    <p1510:client id="{729B0D5B-B819-4245-AAFE-84559275582A}" v="4" dt="2018-07-10T06:39:17.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08" y="76"/>
      </p:cViewPr>
      <p:guideLst>
        <p:guide orient="horz" pos="1157"/>
        <p:guide pos="3368"/>
        <p:guide orient="horz" pos="2382"/>
        <p:guide pos="284"/>
        <p:guide pos="427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uardo Villatore" userId="5b4cef48-1df7-4bcb-9578-58f794e7e515" providerId="ADAL" clId="{28EAB7C7-5614-4E98-91D4-0F5D1445A676}"/>
    <pc:docChg chg="undo custSel modSld">
      <pc:chgData name="Eduardo Villatore" userId="5b4cef48-1df7-4bcb-9578-58f794e7e515" providerId="ADAL" clId="{28EAB7C7-5614-4E98-91D4-0F5D1445A676}" dt="2018-07-09T19:08:09.696" v="225" actId="1076"/>
      <pc:docMkLst>
        <pc:docMk/>
      </pc:docMkLst>
      <pc:sldChg chg="addSp delSp modSp">
        <pc:chgData name="Eduardo Villatore" userId="5b4cef48-1df7-4bcb-9578-58f794e7e515" providerId="ADAL" clId="{28EAB7C7-5614-4E98-91D4-0F5D1445A676}" dt="2018-07-08T23:25:05.639" v="149" actId="20577"/>
        <pc:sldMkLst>
          <pc:docMk/>
          <pc:sldMk cId="652191186" sldId="305"/>
        </pc:sldMkLst>
        <pc:spChg chg="add del mod">
          <ac:chgData name="Eduardo Villatore" userId="5b4cef48-1df7-4bcb-9578-58f794e7e515" providerId="ADAL" clId="{28EAB7C7-5614-4E98-91D4-0F5D1445A676}" dt="2018-07-06T03:06:48.948" v="10" actId="207"/>
          <ac:spMkLst>
            <pc:docMk/>
            <pc:sldMk cId="652191186" sldId="305"/>
            <ac:spMk id="4" creationId="{DC1131D5-84EA-4EF8-8B43-23C77F031BB3}"/>
          </ac:spMkLst>
        </pc:spChg>
        <pc:spChg chg="add del mod">
          <ac:chgData name="Eduardo Villatore" userId="5b4cef48-1df7-4bcb-9578-58f794e7e515" providerId="ADAL" clId="{28EAB7C7-5614-4E98-91D4-0F5D1445A676}" dt="2018-07-08T23:13:02.611" v="97" actId="20577"/>
          <ac:spMkLst>
            <pc:docMk/>
            <pc:sldMk cId="652191186" sldId="305"/>
            <ac:spMk id="4" creationId="{76188681-8F30-4B19-A269-4611B1BD491F}"/>
          </ac:spMkLst>
        </pc:spChg>
        <pc:graphicFrameChg chg="add mod modGraphic">
          <ac:chgData name="Eduardo Villatore" userId="5b4cef48-1df7-4bcb-9578-58f794e7e515" providerId="ADAL" clId="{28EAB7C7-5614-4E98-91D4-0F5D1445A676}" dt="2018-07-08T23:25:05.639" v="149" actId="20577"/>
          <ac:graphicFrameMkLst>
            <pc:docMk/>
            <pc:sldMk cId="652191186" sldId="305"/>
            <ac:graphicFrameMk id="5" creationId="{DED16BE0-3D61-4F23-B259-6D23989CE7B9}"/>
          </ac:graphicFrameMkLst>
        </pc:graphicFrameChg>
        <pc:graphicFrameChg chg="del mod modGraphic">
          <ac:chgData name="Eduardo Villatore" userId="5b4cef48-1df7-4bcb-9578-58f794e7e515" providerId="ADAL" clId="{28EAB7C7-5614-4E98-91D4-0F5D1445A676}" dt="2018-07-06T03:06:42.526" v="9" actId="478"/>
          <ac:graphicFrameMkLst>
            <pc:docMk/>
            <pc:sldMk cId="652191186" sldId="305"/>
            <ac:graphicFrameMk id="5" creationId="{C38E3FD1-379F-40C7-BFF0-B3266D67BC6F}"/>
          </ac:graphicFrameMkLst>
        </pc:graphicFrameChg>
        <pc:graphicFrameChg chg="add del mod modGraphic">
          <ac:chgData name="Eduardo Villatore" userId="5b4cef48-1df7-4bcb-9578-58f794e7e515" providerId="ADAL" clId="{28EAB7C7-5614-4E98-91D4-0F5D1445A676}" dt="2018-07-08T23:12:55.236" v="96" actId="478"/>
          <ac:graphicFrameMkLst>
            <pc:docMk/>
            <pc:sldMk cId="652191186" sldId="305"/>
            <ac:graphicFrameMk id="6" creationId="{121EA11B-111E-474F-94FE-E2BB9CBD984A}"/>
          </ac:graphicFrameMkLst>
        </pc:graphicFrameChg>
      </pc:sldChg>
      <pc:sldChg chg="addSp delSp modSp addCm">
        <pc:chgData name="Eduardo Villatore" userId="5b4cef48-1df7-4bcb-9578-58f794e7e515" providerId="ADAL" clId="{28EAB7C7-5614-4E98-91D4-0F5D1445A676}" dt="2018-07-09T19:08:09.696" v="225" actId="1076"/>
        <pc:sldMkLst>
          <pc:docMk/>
          <pc:sldMk cId="2630589649" sldId="315"/>
        </pc:sldMkLst>
        <pc:spChg chg="add del">
          <ac:chgData name="Eduardo Villatore" userId="5b4cef48-1df7-4bcb-9578-58f794e7e515" providerId="ADAL" clId="{28EAB7C7-5614-4E98-91D4-0F5D1445A676}" dt="2018-07-06T03:12:26.304" v="47" actId="207"/>
          <ac:spMkLst>
            <pc:docMk/>
            <pc:sldMk cId="2630589649" sldId="315"/>
            <ac:spMk id="3" creationId="{B9AC8611-852A-49EE-95F3-AFC5C582829A}"/>
          </ac:spMkLst>
        </pc:spChg>
        <pc:spChg chg="add del mod">
          <ac:chgData name="Eduardo Villatore" userId="5b4cef48-1df7-4bcb-9578-58f794e7e515" providerId="ADAL" clId="{28EAB7C7-5614-4E98-91D4-0F5D1445A676}" dt="2018-07-08T23:15:27.800" v="107" actId="1036"/>
          <ac:spMkLst>
            <pc:docMk/>
            <pc:sldMk cId="2630589649" sldId="315"/>
            <ac:spMk id="4" creationId="{7B02A3A2-C0B6-426B-96CE-6FA0325CCBD1}"/>
          </ac:spMkLst>
        </pc:spChg>
        <pc:graphicFrameChg chg="add del mod modGraphic">
          <ac:chgData name="Eduardo Villatore" userId="5b4cef48-1df7-4bcb-9578-58f794e7e515" providerId="ADAL" clId="{28EAB7C7-5614-4E98-91D4-0F5D1445A676}" dt="2018-07-06T03:12:23.969" v="46" actId="207"/>
          <ac:graphicFrameMkLst>
            <pc:docMk/>
            <pc:sldMk cId="2630589649" sldId="315"/>
            <ac:graphicFrameMk id="4" creationId="{0A2FB484-481C-48A4-85E9-ED106976FE92}"/>
          </ac:graphicFrameMkLst>
        </pc:graphicFrameChg>
        <pc:graphicFrameChg chg="add del mod modGraphic">
          <ac:chgData name="Eduardo Villatore" userId="5b4cef48-1df7-4bcb-9578-58f794e7e515" providerId="ADAL" clId="{28EAB7C7-5614-4E98-91D4-0F5D1445A676}" dt="2018-07-08T23:15:18.364" v="106" actId="478"/>
          <ac:graphicFrameMkLst>
            <pc:docMk/>
            <pc:sldMk cId="2630589649" sldId="315"/>
            <ac:graphicFrameMk id="5" creationId="{98441527-430D-46A6-A856-6F20030D3265}"/>
          </ac:graphicFrameMkLst>
        </pc:graphicFrameChg>
        <pc:graphicFrameChg chg="add mod modGraphic">
          <ac:chgData name="Eduardo Villatore" userId="5b4cef48-1df7-4bcb-9578-58f794e7e515" providerId="ADAL" clId="{28EAB7C7-5614-4E98-91D4-0F5D1445A676}" dt="2018-07-08T23:26:52.641" v="214" actId="1036"/>
          <ac:graphicFrameMkLst>
            <pc:docMk/>
            <pc:sldMk cId="2630589649" sldId="315"/>
            <ac:graphicFrameMk id="6" creationId="{0F3EEF31-BFC1-4E82-A50F-F26F3D8093C6}"/>
          </ac:graphicFrameMkLst>
        </pc:graphicFrameChg>
        <pc:picChg chg="add del mod">
          <ac:chgData name="Eduardo Villatore" userId="5b4cef48-1df7-4bcb-9578-58f794e7e515" providerId="ADAL" clId="{28EAB7C7-5614-4E98-91D4-0F5D1445A676}" dt="2018-07-09T19:07:36.175" v="219" actId="478"/>
          <ac:picMkLst>
            <pc:docMk/>
            <pc:sldMk cId="2630589649" sldId="315"/>
            <ac:picMk id="3" creationId="{BDB6F922-BBCB-4BEE-8EB9-DAB8D405B2D1}"/>
          </ac:picMkLst>
        </pc:picChg>
        <pc:picChg chg="add del mod">
          <ac:chgData name="Eduardo Villatore" userId="5b4cef48-1df7-4bcb-9578-58f794e7e515" providerId="ADAL" clId="{28EAB7C7-5614-4E98-91D4-0F5D1445A676}" dt="2018-07-09T19:08:02.900" v="222" actId="478"/>
          <ac:picMkLst>
            <pc:docMk/>
            <pc:sldMk cId="2630589649" sldId="315"/>
            <ac:picMk id="4" creationId="{BA4D6DA7-7559-419E-9F72-23F3F1961CAC}"/>
          </ac:picMkLst>
        </pc:picChg>
        <pc:picChg chg="add mod">
          <ac:chgData name="Eduardo Villatore" userId="5b4cef48-1df7-4bcb-9578-58f794e7e515" providerId="ADAL" clId="{28EAB7C7-5614-4E98-91D4-0F5D1445A676}" dt="2018-07-09T19:08:09.696" v="225" actId="1076"/>
          <ac:picMkLst>
            <pc:docMk/>
            <pc:sldMk cId="2630589649" sldId="315"/>
            <ac:picMk id="5" creationId="{CCE5BCF7-69A3-4237-8381-D239B5E28AF3}"/>
          </ac:picMkLst>
        </pc:picChg>
        <pc:picChg chg="add del mod">
          <ac:chgData name="Eduardo Villatore" userId="5b4cef48-1df7-4bcb-9578-58f794e7e515" providerId="ADAL" clId="{28EAB7C7-5614-4E98-91D4-0F5D1445A676}" dt="2018-07-09T19:06:48.908" v="215" actId="478"/>
          <ac:picMkLst>
            <pc:docMk/>
            <pc:sldMk cId="2630589649" sldId="315"/>
            <ac:picMk id="7" creationId="{938220FF-D569-43D3-AA40-E233C6E546FC}"/>
          </ac:picMkLst>
        </pc:picChg>
      </pc:sldChg>
    </pc:docChg>
  </pc:docChgLst>
  <pc:docChgLst>
    <pc:chgData name="Vaughan Astwood" userId="9f5d1dfb-65f8-4574-9c18-8edabbc2395c" providerId="ADAL" clId="{BE9B4573-1813-48A1-86FB-B4042A68377C}"/>
    <pc:docChg chg="modSld">
      <pc:chgData name="Vaughan Astwood" userId="9f5d1dfb-65f8-4574-9c18-8edabbc2395c" providerId="ADAL" clId="{BE9B4573-1813-48A1-86FB-B4042A68377C}" dt="2018-07-05T23:36:47.297" v="60" actId="6549"/>
      <pc:docMkLst>
        <pc:docMk/>
      </pc:docMkLst>
      <pc:sldChg chg="modSp">
        <pc:chgData name="Vaughan Astwood" userId="9f5d1dfb-65f8-4574-9c18-8edabbc2395c" providerId="ADAL" clId="{BE9B4573-1813-48A1-86FB-B4042A68377C}" dt="2018-07-05T23:36:47.297" v="60" actId="6549"/>
        <pc:sldMkLst>
          <pc:docMk/>
          <pc:sldMk cId="538057636" sldId="300"/>
        </pc:sldMkLst>
        <pc:spChg chg="mod">
          <ac:chgData name="Vaughan Astwood" userId="9f5d1dfb-65f8-4574-9c18-8edabbc2395c" providerId="ADAL" clId="{BE9B4573-1813-48A1-86FB-B4042A68377C}" dt="2018-07-05T23:36:47.297" v="60" actId="6549"/>
          <ac:spMkLst>
            <pc:docMk/>
            <pc:sldMk cId="538057636" sldId="300"/>
            <ac:spMk id="10" creationId="{90A475F2-8A0E-42EB-B771-E15D361CD548}"/>
          </ac:spMkLst>
        </pc:spChg>
      </pc:sldChg>
      <pc:sldChg chg="addCm modCm">
        <pc:chgData name="Vaughan Astwood" userId="9f5d1dfb-65f8-4574-9c18-8edabbc2395c" providerId="ADAL" clId="{BE9B4573-1813-48A1-86FB-B4042A68377C}" dt="2018-07-05T23:33:41.723" v="6" actId="6549"/>
        <pc:sldMkLst>
          <pc:docMk/>
          <pc:sldMk cId="361938935" sldId="301"/>
        </pc:sldMkLst>
      </pc:sldChg>
    </pc:docChg>
  </pc:docChgLst>
  <pc:docChgLst>
    <pc:chgData name="Vaughan Astwood" userId="9f5d1dfb-65f8-4574-9c18-8edabbc2395c" providerId="ADAL" clId="{BFEA0DC1-64DB-4240-B66A-1F8D14CC69DF}"/>
    <pc:docChg chg="custSel modSld">
      <pc:chgData name="Vaughan Astwood" userId="9f5d1dfb-65f8-4574-9c18-8edabbc2395c" providerId="ADAL" clId="{BFEA0DC1-64DB-4240-B66A-1F8D14CC69DF}" dt="2018-07-06T00:28:28.434" v="1158" actId="20577"/>
      <pc:docMkLst>
        <pc:docMk/>
      </pc:docMkLst>
      <pc:sldChg chg="modSp">
        <pc:chgData name="Vaughan Astwood" userId="9f5d1dfb-65f8-4574-9c18-8edabbc2395c" providerId="ADAL" clId="{BFEA0DC1-64DB-4240-B66A-1F8D14CC69DF}" dt="2018-07-06T00:03:09.773" v="1072" actId="20577"/>
        <pc:sldMkLst>
          <pc:docMk/>
          <pc:sldMk cId="1470671544" sldId="299"/>
        </pc:sldMkLst>
        <pc:spChg chg="mod">
          <ac:chgData name="Vaughan Astwood" userId="9f5d1dfb-65f8-4574-9c18-8edabbc2395c" providerId="ADAL" clId="{BFEA0DC1-64DB-4240-B66A-1F8D14CC69DF}" dt="2018-07-06T00:03:09.773" v="1072" actId="20577"/>
          <ac:spMkLst>
            <pc:docMk/>
            <pc:sldMk cId="1470671544" sldId="299"/>
            <ac:spMk id="9" creationId="{A7AA0BEC-CDC6-4237-BF48-0C475D3B0F2F}"/>
          </ac:spMkLst>
        </pc:spChg>
        <pc:picChg chg="mod">
          <ac:chgData name="Vaughan Astwood" userId="9f5d1dfb-65f8-4574-9c18-8edabbc2395c" providerId="ADAL" clId="{BFEA0DC1-64DB-4240-B66A-1F8D14CC69DF}" dt="2018-07-05T23:57:43.431" v="991" actId="14100"/>
          <ac:picMkLst>
            <pc:docMk/>
            <pc:sldMk cId="1470671544" sldId="299"/>
            <ac:picMk id="8" creationId="{FF26DCE9-F8CA-4E62-ADA7-E9C1B9282169}"/>
          </ac:picMkLst>
        </pc:picChg>
      </pc:sldChg>
      <pc:sldChg chg="modSp">
        <pc:chgData name="Vaughan Astwood" userId="9f5d1dfb-65f8-4574-9c18-8edabbc2395c" providerId="ADAL" clId="{BFEA0DC1-64DB-4240-B66A-1F8D14CC69DF}" dt="2018-07-05T23:40:52.883" v="13" actId="20577"/>
        <pc:sldMkLst>
          <pc:docMk/>
          <pc:sldMk cId="538057636" sldId="300"/>
        </pc:sldMkLst>
        <pc:spChg chg="mod">
          <ac:chgData name="Vaughan Astwood" userId="9f5d1dfb-65f8-4574-9c18-8edabbc2395c" providerId="ADAL" clId="{BFEA0DC1-64DB-4240-B66A-1F8D14CC69DF}" dt="2018-07-05T23:40:52.883" v="13" actId="20577"/>
          <ac:spMkLst>
            <pc:docMk/>
            <pc:sldMk cId="538057636" sldId="300"/>
            <ac:spMk id="6" creationId="{08ED2563-B09C-43AD-958D-F88A5622394C}"/>
          </ac:spMkLst>
        </pc:spChg>
        <pc:spChg chg="mod">
          <ac:chgData name="Vaughan Astwood" userId="9f5d1dfb-65f8-4574-9c18-8edabbc2395c" providerId="ADAL" clId="{BFEA0DC1-64DB-4240-B66A-1F8D14CC69DF}" dt="2018-07-05T23:40:50.180" v="12" actId="6549"/>
          <ac:spMkLst>
            <pc:docMk/>
            <pc:sldMk cId="538057636" sldId="300"/>
            <ac:spMk id="10" creationId="{90A475F2-8A0E-42EB-B771-E15D361CD548}"/>
          </ac:spMkLst>
        </pc:spChg>
      </pc:sldChg>
      <pc:sldChg chg="modSp">
        <pc:chgData name="Vaughan Astwood" userId="9f5d1dfb-65f8-4574-9c18-8edabbc2395c" providerId="ADAL" clId="{BFEA0DC1-64DB-4240-B66A-1F8D14CC69DF}" dt="2018-07-06T00:09:33.761" v="1118" actId="20577"/>
        <pc:sldMkLst>
          <pc:docMk/>
          <pc:sldMk cId="4041813754" sldId="302"/>
        </pc:sldMkLst>
        <pc:spChg chg="mod">
          <ac:chgData name="Vaughan Astwood" userId="9f5d1dfb-65f8-4574-9c18-8edabbc2395c" providerId="ADAL" clId="{BFEA0DC1-64DB-4240-B66A-1F8D14CC69DF}" dt="2018-07-06T00:09:33.761" v="1118" actId="20577"/>
          <ac:spMkLst>
            <pc:docMk/>
            <pc:sldMk cId="4041813754" sldId="302"/>
            <ac:spMk id="3" creationId="{982E2C62-DF64-49D6-B284-6356709B7E07}"/>
          </ac:spMkLst>
        </pc:spChg>
        <pc:spChg chg="mod">
          <ac:chgData name="Vaughan Astwood" userId="9f5d1dfb-65f8-4574-9c18-8edabbc2395c" providerId="ADAL" clId="{BFEA0DC1-64DB-4240-B66A-1F8D14CC69DF}" dt="2018-07-06T00:08:52.924" v="1077" actId="1038"/>
          <ac:spMkLst>
            <pc:docMk/>
            <pc:sldMk cId="4041813754" sldId="302"/>
            <ac:spMk id="5" creationId="{83B3F75E-C1EA-4ED8-BD5E-513F6A7D760E}"/>
          </ac:spMkLst>
        </pc:spChg>
        <pc:picChg chg="mod">
          <ac:chgData name="Vaughan Astwood" userId="9f5d1dfb-65f8-4574-9c18-8edabbc2395c" providerId="ADAL" clId="{BFEA0DC1-64DB-4240-B66A-1F8D14CC69DF}" dt="2018-07-06T00:08:43.165" v="1073" actId="14100"/>
          <ac:picMkLst>
            <pc:docMk/>
            <pc:sldMk cId="4041813754" sldId="302"/>
            <ac:picMk id="4" creationId="{B080EEC0-7D75-4715-98FB-9459E869F429}"/>
          </ac:picMkLst>
        </pc:picChg>
      </pc:sldChg>
    </pc:docChg>
  </pc:docChgLst>
  <pc:docChgLst>
    <pc:chgData name="Vaughan Astwood" userId="9f5d1dfb-65f8-4574-9c18-8edabbc2395c" providerId="ADAL" clId="{A64CE1AA-F9AC-41FB-841B-F84140760217}"/>
    <pc:docChg chg="modSld">
      <pc:chgData name="Vaughan Astwood" userId="9f5d1dfb-65f8-4574-9c18-8edabbc2395c" providerId="ADAL" clId="{A64CE1AA-F9AC-41FB-841B-F84140760217}" dt="2018-07-08T06:43:32.021" v="1"/>
      <pc:docMkLst>
        <pc:docMk/>
      </pc:docMkLst>
      <pc:sldChg chg="addCm modCm">
        <pc:chgData name="Vaughan Astwood" userId="9f5d1dfb-65f8-4574-9c18-8edabbc2395c" providerId="ADAL" clId="{A64CE1AA-F9AC-41FB-841B-F84140760217}" dt="2018-07-08T06:43:32.021" v="1"/>
        <pc:sldMkLst>
          <pc:docMk/>
          <pc:sldMk cId="2910553144" sldId="311"/>
        </pc:sldMkLst>
      </pc:sldChg>
    </pc:docChg>
  </pc:docChgLst>
  <pc:docChgLst>
    <pc:chgData name="Vaughan Astwood" userId="9f5d1dfb-65f8-4574-9c18-8edabbc2395c" providerId="ADAL" clId="{1BFAAC53-D3DE-4CDB-8E3F-971CEBCE9BA7}"/>
    <pc:docChg chg="modSld">
      <pc:chgData name="Vaughan Astwood" userId="9f5d1dfb-65f8-4574-9c18-8edabbc2395c" providerId="ADAL" clId="{1BFAAC53-D3DE-4CDB-8E3F-971CEBCE9BA7}" dt="2018-07-09T08:00:30.283" v="2" actId="20577"/>
      <pc:docMkLst>
        <pc:docMk/>
      </pc:docMkLst>
      <pc:sldChg chg="modSp">
        <pc:chgData name="Vaughan Astwood" userId="9f5d1dfb-65f8-4574-9c18-8edabbc2395c" providerId="ADAL" clId="{1BFAAC53-D3DE-4CDB-8E3F-971CEBCE9BA7}" dt="2018-07-09T07:56:41.619" v="0" actId="20577"/>
        <pc:sldMkLst>
          <pc:docMk/>
          <pc:sldMk cId="1470671544" sldId="299"/>
        </pc:sldMkLst>
        <pc:spChg chg="mod">
          <ac:chgData name="Vaughan Astwood" userId="9f5d1dfb-65f8-4574-9c18-8edabbc2395c" providerId="ADAL" clId="{1BFAAC53-D3DE-4CDB-8E3F-971CEBCE9BA7}" dt="2018-07-09T07:56:41.619" v="0" actId="20577"/>
          <ac:spMkLst>
            <pc:docMk/>
            <pc:sldMk cId="1470671544" sldId="299"/>
            <ac:spMk id="9" creationId="{A7AA0BEC-CDC6-4237-BF48-0C475D3B0F2F}"/>
          </ac:spMkLst>
        </pc:spChg>
      </pc:sldChg>
      <pc:sldChg chg="modSp">
        <pc:chgData name="Vaughan Astwood" userId="9f5d1dfb-65f8-4574-9c18-8edabbc2395c" providerId="ADAL" clId="{1BFAAC53-D3DE-4CDB-8E3F-971CEBCE9BA7}" dt="2018-07-09T08:00:30.283" v="2" actId="20577"/>
        <pc:sldMkLst>
          <pc:docMk/>
          <pc:sldMk cId="289788561" sldId="304"/>
        </pc:sldMkLst>
        <pc:spChg chg="mod">
          <ac:chgData name="Vaughan Astwood" userId="9f5d1dfb-65f8-4574-9c18-8edabbc2395c" providerId="ADAL" clId="{1BFAAC53-D3DE-4CDB-8E3F-971CEBCE9BA7}" dt="2018-07-09T08:00:30.283" v="2" actId="20577"/>
          <ac:spMkLst>
            <pc:docMk/>
            <pc:sldMk cId="289788561" sldId="304"/>
            <ac:spMk id="3" creationId="{EB872281-B152-4929-AEEC-307CAABF83AA}"/>
          </ac:spMkLst>
        </pc:spChg>
      </pc:sldChg>
    </pc:docChg>
  </pc:docChgLst>
  <pc:docChgLst>
    <pc:chgData name="Vaughan Astwood" userId="9f5d1dfb-65f8-4574-9c18-8edabbc2395c" providerId="ADAL" clId="{729B0D5B-B819-4245-AAFE-84559275582A}"/>
    <pc:docChg chg="modSld">
      <pc:chgData name="Vaughan Astwood" userId="9f5d1dfb-65f8-4574-9c18-8edabbc2395c" providerId="ADAL" clId="{729B0D5B-B819-4245-AAFE-84559275582A}" dt="2018-07-10T06:39:17.579" v="3" actId="20577"/>
      <pc:docMkLst>
        <pc:docMk/>
      </pc:docMkLst>
      <pc:sldChg chg="modSp">
        <pc:chgData name="Vaughan Astwood" userId="9f5d1dfb-65f8-4574-9c18-8edabbc2395c" providerId="ADAL" clId="{729B0D5B-B819-4245-AAFE-84559275582A}" dt="2018-07-10T06:39:17.579" v="3" actId="20577"/>
        <pc:sldMkLst>
          <pc:docMk/>
          <pc:sldMk cId="361938935" sldId="301"/>
        </pc:sldMkLst>
        <pc:spChg chg="mod">
          <ac:chgData name="Vaughan Astwood" userId="9f5d1dfb-65f8-4574-9c18-8edabbc2395c" providerId="ADAL" clId="{729B0D5B-B819-4245-AAFE-84559275582A}" dt="2018-07-10T06:39:17.579" v="3" actId="20577"/>
          <ac:spMkLst>
            <pc:docMk/>
            <pc:sldMk cId="361938935" sldId="301"/>
            <ac:spMk id="4" creationId="{EB7DAA5E-FE57-477B-8CA8-B9E25DA8E22C}"/>
          </ac:spMkLst>
        </pc:spChg>
      </pc:sldChg>
    </pc:docChg>
  </pc:docChgLst>
  <pc:docChgLst>
    <pc:chgData name="Angela Ogier" userId="44dd9095-1d95-4837-9c14-5c23c224bd78" providerId="ADAL" clId="{C9A821A4-6B35-4A5B-A71B-0D4F8329DD79}"/>
    <pc:docChg chg="undo custSel addSld delSld modSld modSection">
      <pc:chgData name="Angela Ogier" userId="44dd9095-1d95-4837-9c14-5c23c224bd78" providerId="ADAL" clId="{C9A821A4-6B35-4A5B-A71B-0D4F8329DD79}" dt="2018-07-04T04:54:54.508" v="279" actId="12"/>
      <pc:docMkLst>
        <pc:docMk/>
      </pc:docMkLst>
      <pc:sldChg chg="modSp">
        <pc:chgData name="Angela Ogier" userId="44dd9095-1d95-4837-9c14-5c23c224bd78" providerId="ADAL" clId="{C9A821A4-6B35-4A5B-A71B-0D4F8329DD79}" dt="2018-07-04T04:49:52.843" v="99" actId="12"/>
        <pc:sldMkLst>
          <pc:docMk/>
          <pc:sldMk cId="2741632861" sldId="281"/>
        </pc:sldMkLst>
        <pc:graphicFrameChg chg="mod modGraphic">
          <ac:chgData name="Angela Ogier" userId="44dd9095-1d95-4837-9c14-5c23c224bd78" providerId="ADAL" clId="{C9A821A4-6B35-4A5B-A71B-0D4F8329DD79}" dt="2018-07-04T04:49:52.843" v="99" actId="12"/>
          <ac:graphicFrameMkLst>
            <pc:docMk/>
            <pc:sldMk cId="2741632861" sldId="281"/>
            <ac:graphicFrameMk id="6" creationId="{0B6335C0-F574-470E-8581-219FF17985B9}"/>
          </ac:graphicFrameMkLst>
        </pc:graphicFrameChg>
      </pc:sldChg>
      <pc:sldChg chg="addSp delSp modSp">
        <pc:chgData name="Angela Ogier" userId="44dd9095-1d95-4837-9c14-5c23c224bd78" providerId="ADAL" clId="{C9A821A4-6B35-4A5B-A71B-0D4F8329DD79}" dt="2018-07-04T04:51:24.430" v="148" actId="12"/>
        <pc:sldMkLst>
          <pc:docMk/>
          <pc:sldMk cId="145125470" sldId="282"/>
        </pc:sldMkLst>
        <pc:spChg chg="mod">
          <ac:chgData name="Angela Ogier" userId="44dd9095-1d95-4837-9c14-5c23c224bd78" providerId="ADAL" clId="{C9A821A4-6B35-4A5B-A71B-0D4F8329DD79}" dt="2018-07-04T04:50:08.966" v="129" actId="20577"/>
          <ac:spMkLst>
            <pc:docMk/>
            <pc:sldMk cId="145125470" sldId="282"/>
            <ac:spMk id="2" creationId="{C9911390-4357-4D6F-A5AA-33B8F8BFA27E}"/>
          </ac:spMkLst>
        </pc:spChg>
        <pc:spChg chg="mod">
          <ac:chgData name="Angela Ogier" userId="44dd9095-1d95-4837-9c14-5c23c224bd78" providerId="ADAL" clId="{C9A821A4-6B35-4A5B-A71B-0D4F8329DD79}" dt="2018-07-04T04:50:28.354" v="136" actId="5793"/>
          <ac:spMkLst>
            <pc:docMk/>
            <pc:sldMk cId="145125470" sldId="282"/>
            <ac:spMk id="6" creationId="{08ED2563-B09C-43AD-958D-F88A5622394C}"/>
          </ac:spMkLst>
        </pc:spChg>
        <pc:spChg chg="mod">
          <ac:chgData name="Angela Ogier" userId="44dd9095-1d95-4837-9c14-5c23c224bd78" providerId="ADAL" clId="{C9A821A4-6B35-4A5B-A71B-0D4F8329DD79}" dt="2018-07-04T04:51:16.565" v="147" actId="255"/>
          <ac:spMkLst>
            <pc:docMk/>
            <pc:sldMk cId="145125470" sldId="282"/>
            <ac:spMk id="8" creationId="{11915B49-DC9C-40BD-A950-AB1E80E59DCC}"/>
          </ac:spMkLst>
        </pc:spChg>
        <pc:spChg chg="mod">
          <ac:chgData name="Angela Ogier" userId="44dd9095-1d95-4837-9c14-5c23c224bd78" providerId="ADAL" clId="{C9A821A4-6B35-4A5B-A71B-0D4F8329DD79}" dt="2018-07-04T04:51:24.430" v="148" actId="12"/>
          <ac:spMkLst>
            <pc:docMk/>
            <pc:sldMk cId="145125470" sldId="282"/>
            <ac:spMk id="10" creationId="{90A475F2-8A0E-42EB-B771-E15D361CD548}"/>
          </ac:spMkLst>
        </pc:spChg>
        <pc:spChg chg="mod">
          <ac:chgData name="Angela Ogier" userId="44dd9095-1d95-4837-9c14-5c23c224bd78" providerId="ADAL" clId="{C9A821A4-6B35-4A5B-A71B-0D4F8329DD79}" dt="2018-07-04T04:50:55.780" v="143" actId="20577"/>
          <ac:spMkLst>
            <pc:docMk/>
            <pc:sldMk cId="145125470" sldId="282"/>
            <ac:spMk id="14" creationId="{4357F096-F773-4E4F-853C-4280791D138D}"/>
          </ac:spMkLst>
        </pc:spChg>
        <pc:graphicFrameChg chg="add del">
          <ac:chgData name="Angela Ogier" userId="44dd9095-1d95-4837-9c14-5c23c224bd78" providerId="ADAL" clId="{C9A821A4-6B35-4A5B-A71B-0D4F8329DD79}" dt="2018-07-04T04:50:42.632" v="138" actId="12"/>
          <ac:graphicFrameMkLst>
            <pc:docMk/>
            <pc:sldMk cId="145125470" sldId="282"/>
            <ac:graphicFrameMk id="3" creationId="{3A2D340E-A33B-40CA-B728-0201D152D9BA}"/>
          </ac:graphicFrameMkLst>
        </pc:graphicFrameChg>
      </pc:sldChg>
      <pc:sldChg chg="modSp add">
        <pc:chgData name="Angela Ogier" userId="44dd9095-1d95-4837-9c14-5c23c224bd78" providerId="ADAL" clId="{C9A821A4-6B35-4A5B-A71B-0D4F8329DD79}" dt="2018-07-04T04:52:09.767" v="188" actId="20577"/>
        <pc:sldMkLst>
          <pc:docMk/>
          <pc:sldMk cId="1432033959" sldId="291"/>
        </pc:sldMkLst>
        <pc:spChg chg="mod">
          <ac:chgData name="Angela Ogier" userId="44dd9095-1d95-4837-9c14-5c23c224bd78" providerId="ADAL" clId="{C9A821A4-6B35-4A5B-A71B-0D4F8329DD79}" dt="2018-07-04T04:52:09.767" v="188" actId="20577"/>
          <ac:spMkLst>
            <pc:docMk/>
            <pc:sldMk cId="1432033959" sldId="291"/>
            <ac:spMk id="2" creationId="{192D92F2-A397-41F5-865C-820C8E373F7A}"/>
          </ac:spMkLst>
        </pc:spChg>
      </pc:sldChg>
      <pc:sldChg chg="add">
        <pc:chgData name="Angela Ogier" userId="44dd9095-1d95-4837-9c14-5c23c224bd78" providerId="ADAL" clId="{C9A821A4-6B35-4A5B-A71B-0D4F8329DD79}" dt="2018-07-04T04:51:34.853" v="149" actId="12"/>
        <pc:sldMkLst>
          <pc:docMk/>
          <pc:sldMk cId="1053115279" sldId="296"/>
        </pc:sldMkLst>
      </pc:sldChg>
      <pc:sldChg chg="modSp add">
        <pc:chgData name="Angela Ogier" userId="44dd9095-1d95-4837-9c14-5c23c224bd78" providerId="ADAL" clId="{C9A821A4-6B35-4A5B-A71B-0D4F8329DD79}" dt="2018-07-04T04:53:17.666" v="210" actId="12"/>
        <pc:sldMkLst>
          <pc:docMk/>
          <pc:sldMk cId="1358181393" sldId="297"/>
        </pc:sldMkLst>
        <pc:spChg chg="mod">
          <ac:chgData name="Angela Ogier" userId="44dd9095-1d95-4837-9c14-5c23c224bd78" providerId="ADAL" clId="{C9A821A4-6B35-4A5B-A71B-0D4F8329DD79}" dt="2018-07-04T04:52:28.261" v="201" actId="20577"/>
          <ac:spMkLst>
            <pc:docMk/>
            <pc:sldMk cId="1358181393" sldId="297"/>
            <ac:spMk id="2" creationId="{C9911390-4357-4D6F-A5AA-33B8F8BFA27E}"/>
          </ac:spMkLst>
        </pc:spChg>
        <pc:spChg chg="mod">
          <ac:chgData name="Angela Ogier" userId="44dd9095-1d95-4837-9c14-5c23c224bd78" providerId="ADAL" clId="{C9A821A4-6B35-4A5B-A71B-0D4F8329DD79}" dt="2018-07-04T04:52:43.117" v="203" actId="20577"/>
          <ac:spMkLst>
            <pc:docMk/>
            <pc:sldMk cId="1358181393" sldId="297"/>
            <ac:spMk id="6" creationId="{08ED2563-B09C-43AD-958D-F88A5622394C}"/>
          </ac:spMkLst>
        </pc:spChg>
        <pc:spChg chg="mod">
          <ac:chgData name="Angela Ogier" userId="44dd9095-1d95-4837-9c14-5c23c224bd78" providerId="ADAL" clId="{C9A821A4-6B35-4A5B-A71B-0D4F8329DD79}" dt="2018-07-04T04:53:13.992" v="209" actId="255"/>
          <ac:spMkLst>
            <pc:docMk/>
            <pc:sldMk cId="1358181393" sldId="297"/>
            <ac:spMk id="8" creationId="{11915B49-DC9C-40BD-A950-AB1E80E59DCC}"/>
          </ac:spMkLst>
        </pc:spChg>
        <pc:spChg chg="mod">
          <ac:chgData name="Angela Ogier" userId="44dd9095-1d95-4837-9c14-5c23c224bd78" providerId="ADAL" clId="{C9A821A4-6B35-4A5B-A71B-0D4F8329DD79}" dt="2018-07-04T04:53:17.666" v="210" actId="12"/>
          <ac:spMkLst>
            <pc:docMk/>
            <pc:sldMk cId="1358181393" sldId="297"/>
            <ac:spMk id="10" creationId="{90A475F2-8A0E-42EB-B771-E15D361CD548}"/>
          </ac:spMkLst>
        </pc:spChg>
        <pc:spChg chg="mod">
          <ac:chgData name="Angela Ogier" userId="44dd9095-1d95-4837-9c14-5c23c224bd78" providerId="ADAL" clId="{C9A821A4-6B35-4A5B-A71B-0D4F8329DD79}" dt="2018-07-04T04:53:13.992" v="209" actId="255"/>
          <ac:spMkLst>
            <pc:docMk/>
            <pc:sldMk cId="1358181393" sldId="297"/>
            <ac:spMk id="14" creationId="{4357F096-F773-4E4F-853C-4280791D138D}"/>
          </ac:spMkLst>
        </pc:spChg>
      </pc:sldChg>
      <pc:sldChg chg="modSp add">
        <pc:chgData name="Angela Ogier" userId="44dd9095-1d95-4837-9c14-5c23c224bd78" providerId="ADAL" clId="{C9A821A4-6B35-4A5B-A71B-0D4F8329DD79}" dt="2018-07-04T04:54:54.508" v="279" actId="12"/>
        <pc:sldMkLst>
          <pc:docMk/>
          <pc:sldMk cId="3617837164" sldId="298"/>
        </pc:sldMkLst>
        <pc:spChg chg="mod">
          <ac:chgData name="Angela Ogier" userId="44dd9095-1d95-4837-9c14-5c23c224bd78" providerId="ADAL" clId="{C9A821A4-6B35-4A5B-A71B-0D4F8329DD79}" dt="2018-07-04T04:53:35.869" v="266" actId="6549"/>
          <ac:spMkLst>
            <pc:docMk/>
            <pc:sldMk cId="3617837164" sldId="298"/>
            <ac:spMk id="2" creationId="{C9911390-4357-4D6F-A5AA-33B8F8BFA27E}"/>
          </ac:spMkLst>
        </pc:spChg>
        <pc:spChg chg="mod">
          <ac:chgData name="Angela Ogier" userId="44dd9095-1d95-4837-9c14-5c23c224bd78" providerId="ADAL" clId="{C9A821A4-6B35-4A5B-A71B-0D4F8329DD79}" dt="2018-07-04T04:54:32.476" v="274" actId="404"/>
          <ac:spMkLst>
            <pc:docMk/>
            <pc:sldMk cId="3617837164" sldId="298"/>
            <ac:spMk id="6" creationId="{08ED2563-B09C-43AD-958D-F88A5622394C}"/>
          </ac:spMkLst>
        </pc:spChg>
        <pc:spChg chg="mod">
          <ac:chgData name="Angela Ogier" userId="44dd9095-1d95-4837-9c14-5c23c224bd78" providerId="ADAL" clId="{C9A821A4-6B35-4A5B-A71B-0D4F8329DD79}" dt="2018-07-04T04:54:32.476" v="274" actId="404"/>
          <ac:spMkLst>
            <pc:docMk/>
            <pc:sldMk cId="3617837164" sldId="298"/>
            <ac:spMk id="8" creationId="{11915B49-DC9C-40BD-A950-AB1E80E59DCC}"/>
          </ac:spMkLst>
        </pc:spChg>
        <pc:spChg chg="mod">
          <ac:chgData name="Angela Ogier" userId="44dd9095-1d95-4837-9c14-5c23c224bd78" providerId="ADAL" clId="{C9A821A4-6B35-4A5B-A71B-0D4F8329DD79}" dt="2018-07-04T04:54:49.985" v="278" actId="14100"/>
          <ac:spMkLst>
            <pc:docMk/>
            <pc:sldMk cId="3617837164" sldId="298"/>
            <ac:spMk id="10" creationId="{90A475F2-8A0E-42EB-B771-E15D361CD548}"/>
          </ac:spMkLst>
        </pc:spChg>
        <pc:spChg chg="mod">
          <ac:chgData name="Angela Ogier" userId="44dd9095-1d95-4837-9c14-5c23c224bd78" providerId="ADAL" clId="{C9A821A4-6B35-4A5B-A71B-0D4F8329DD79}" dt="2018-07-04T04:54:54.508" v="279" actId="12"/>
          <ac:spMkLst>
            <pc:docMk/>
            <pc:sldMk cId="3617837164" sldId="298"/>
            <ac:spMk id="14" creationId="{4357F096-F773-4E4F-853C-4280791D138D}"/>
          </ac:spMkLst>
        </pc:spChg>
      </pc:sldChg>
    </pc:docChg>
  </pc:docChgLst>
  <pc:docChgLst>
    <pc:chgData name="Angela Ogier" userId="44dd9095-1d95-4837-9c14-5c23c224bd78" providerId="ADAL" clId="{7C93339B-CEB7-411F-84B4-7347D67608E7}"/>
    <pc:docChg chg="undo redo custSel addSld delSld modSld sldOrd modSection">
      <pc:chgData name="Angela Ogier" userId="44dd9095-1d95-4837-9c14-5c23c224bd78" providerId="ADAL" clId="{7C93339B-CEB7-411F-84B4-7347D67608E7}" dt="2018-07-10T12:29:22.136" v="7410" actId="20577"/>
      <pc:docMkLst>
        <pc:docMk/>
      </pc:docMkLst>
      <pc:sldChg chg="addSp modSp add ord">
        <pc:chgData name="Angela Ogier" userId="44dd9095-1d95-4837-9c14-5c23c224bd78" providerId="ADAL" clId="{7C93339B-CEB7-411F-84B4-7347D67608E7}" dt="2018-07-09T08:54:18.637" v="7264" actId="6549"/>
        <pc:sldMkLst>
          <pc:docMk/>
          <pc:sldMk cId="1424166861" sldId="279"/>
        </pc:sldMkLst>
        <pc:spChg chg="mod">
          <ac:chgData name="Angela Ogier" userId="44dd9095-1d95-4837-9c14-5c23c224bd78" providerId="ADAL" clId="{7C93339B-CEB7-411F-84B4-7347D67608E7}" dt="2018-07-04T09:51:22.577" v="1209" actId="1076"/>
          <ac:spMkLst>
            <pc:docMk/>
            <pc:sldMk cId="1424166861" sldId="279"/>
            <ac:spMk id="2" creationId="{B496DED7-B186-4B0D-8019-CB22EAB277AF}"/>
          </ac:spMkLst>
        </pc:spChg>
        <pc:spChg chg="add mod">
          <ac:chgData name="Angela Ogier" userId="44dd9095-1d95-4837-9c14-5c23c224bd78" providerId="ADAL" clId="{7C93339B-CEB7-411F-84B4-7347D67608E7}" dt="2018-07-09T08:54:18.637" v="7264" actId="6549"/>
          <ac:spMkLst>
            <pc:docMk/>
            <pc:sldMk cId="1424166861" sldId="279"/>
            <ac:spMk id="3" creationId="{817B5D1D-C38D-44C0-94DF-0E2EAD63205C}"/>
          </ac:spMkLst>
        </pc:spChg>
        <pc:spChg chg="mod">
          <ac:chgData name="Angela Ogier" userId="44dd9095-1d95-4837-9c14-5c23c224bd78" providerId="ADAL" clId="{7C93339B-CEB7-411F-84B4-7347D67608E7}" dt="2018-07-04T09:50:23.923" v="1205" actId="20577"/>
          <ac:spMkLst>
            <pc:docMk/>
            <pc:sldMk cId="1424166861" sldId="279"/>
            <ac:spMk id="7" creationId="{7210E869-37CF-45E6-AEDE-2173E5E599AC}"/>
          </ac:spMkLst>
        </pc:spChg>
        <pc:spChg chg="mod">
          <ac:chgData name="Angela Ogier" userId="44dd9095-1d95-4837-9c14-5c23c224bd78" providerId="ADAL" clId="{7C93339B-CEB7-411F-84B4-7347D67608E7}" dt="2018-07-04T09:51:22.577" v="1209" actId="1076"/>
          <ac:spMkLst>
            <pc:docMk/>
            <pc:sldMk cId="1424166861" sldId="279"/>
            <ac:spMk id="8" creationId="{00D10549-8396-4580-8ECD-ABD3E64AEF01}"/>
          </ac:spMkLst>
        </pc:spChg>
        <pc:spChg chg="mod">
          <ac:chgData name="Angela Ogier" userId="44dd9095-1d95-4837-9c14-5c23c224bd78" providerId="ADAL" clId="{7C93339B-CEB7-411F-84B4-7347D67608E7}" dt="2018-07-04T09:51:22.577" v="1209" actId="1076"/>
          <ac:spMkLst>
            <pc:docMk/>
            <pc:sldMk cId="1424166861" sldId="279"/>
            <ac:spMk id="9" creationId="{81BB32C4-1604-45A0-B88C-F92D746DE3A6}"/>
          </ac:spMkLst>
        </pc:spChg>
        <pc:spChg chg="mod">
          <ac:chgData name="Angela Ogier" userId="44dd9095-1d95-4837-9c14-5c23c224bd78" providerId="ADAL" clId="{7C93339B-CEB7-411F-84B4-7347D67608E7}" dt="2018-07-04T09:51:22.577" v="1209" actId="1076"/>
          <ac:spMkLst>
            <pc:docMk/>
            <pc:sldMk cId="1424166861" sldId="279"/>
            <ac:spMk id="10" creationId="{F890394E-8AED-4586-838E-68D441C79567}"/>
          </ac:spMkLst>
        </pc:spChg>
        <pc:spChg chg="mod">
          <ac:chgData name="Angela Ogier" userId="44dd9095-1d95-4837-9c14-5c23c224bd78" providerId="ADAL" clId="{7C93339B-CEB7-411F-84B4-7347D67608E7}" dt="2018-07-04T09:51:22.577" v="1209" actId="1076"/>
          <ac:spMkLst>
            <pc:docMk/>
            <pc:sldMk cId="1424166861" sldId="279"/>
            <ac:spMk id="11" creationId="{2C1AB79B-9B5A-41A6-98C3-D8C950F850DD}"/>
          </ac:spMkLst>
        </pc:spChg>
        <pc:spChg chg="mod">
          <ac:chgData name="Angela Ogier" userId="44dd9095-1d95-4837-9c14-5c23c224bd78" providerId="ADAL" clId="{7C93339B-CEB7-411F-84B4-7347D67608E7}" dt="2018-07-04T09:51:22.577" v="1209" actId="1076"/>
          <ac:spMkLst>
            <pc:docMk/>
            <pc:sldMk cId="1424166861" sldId="279"/>
            <ac:spMk id="12" creationId="{D73E6B1F-FFAD-4FA8-A2D7-F8171C8BDD24}"/>
          </ac:spMkLst>
        </pc:spChg>
        <pc:spChg chg="mod">
          <ac:chgData name="Angela Ogier" userId="44dd9095-1d95-4837-9c14-5c23c224bd78" providerId="ADAL" clId="{7C93339B-CEB7-411F-84B4-7347D67608E7}" dt="2018-07-04T09:51:22.577" v="1209" actId="1076"/>
          <ac:spMkLst>
            <pc:docMk/>
            <pc:sldMk cId="1424166861" sldId="279"/>
            <ac:spMk id="13" creationId="{5DEF86EE-823B-4AB4-AE99-3FBED1A86D94}"/>
          </ac:spMkLst>
        </pc:spChg>
        <pc:spChg chg="mod">
          <ac:chgData name="Angela Ogier" userId="44dd9095-1d95-4837-9c14-5c23c224bd78" providerId="ADAL" clId="{7C93339B-CEB7-411F-84B4-7347D67608E7}" dt="2018-07-04T09:51:22.577" v="1209" actId="1076"/>
          <ac:spMkLst>
            <pc:docMk/>
            <pc:sldMk cId="1424166861" sldId="279"/>
            <ac:spMk id="14" creationId="{0BBC9813-0D6A-4F67-A9CF-E68B1C029FDD}"/>
          </ac:spMkLst>
        </pc:spChg>
        <pc:spChg chg="mod">
          <ac:chgData name="Angela Ogier" userId="44dd9095-1d95-4837-9c14-5c23c224bd78" providerId="ADAL" clId="{7C93339B-CEB7-411F-84B4-7347D67608E7}" dt="2018-07-04T09:51:22.577" v="1209" actId="1076"/>
          <ac:spMkLst>
            <pc:docMk/>
            <pc:sldMk cId="1424166861" sldId="279"/>
            <ac:spMk id="15" creationId="{989A9034-2F33-46DE-89F1-FB7DDAF10F70}"/>
          </ac:spMkLst>
        </pc:spChg>
        <pc:spChg chg="mod">
          <ac:chgData name="Angela Ogier" userId="44dd9095-1d95-4837-9c14-5c23c224bd78" providerId="ADAL" clId="{7C93339B-CEB7-411F-84B4-7347D67608E7}" dt="2018-07-04T09:51:22.577" v="1209" actId="1076"/>
          <ac:spMkLst>
            <pc:docMk/>
            <pc:sldMk cId="1424166861" sldId="279"/>
            <ac:spMk id="16" creationId="{6992C4BB-4EA8-4B32-AD0F-7D1B7F2ACCF7}"/>
          </ac:spMkLst>
        </pc:spChg>
        <pc:spChg chg="mod">
          <ac:chgData name="Angela Ogier" userId="44dd9095-1d95-4837-9c14-5c23c224bd78" providerId="ADAL" clId="{7C93339B-CEB7-411F-84B4-7347D67608E7}" dt="2018-07-04T09:51:22.577" v="1209" actId="1076"/>
          <ac:spMkLst>
            <pc:docMk/>
            <pc:sldMk cId="1424166861" sldId="279"/>
            <ac:spMk id="17" creationId="{FA5F3AF4-C1C7-4036-AC48-8988E5121649}"/>
          </ac:spMkLst>
        </pc:spChg>
        <pc:spChg chg="mod">
          <ac:chgData name="Angela Ogier" userId="44dd9095-1d95-4837-9c14-5c23c224bd78" providerId="ADAL" clId="{7C93339B-CEB7-411F-84B4-7347D67608E7}" dt="2018-07-04T09:51:22.577" v="1209" actId="1076"/>
          <ac:spMkLst>
            <pc:docMk/>
            <pc:sldMk cId="1424166861" sldId="279"/>
            <ac:spMk id="18" creationId="{F037B2C5-EC63-4E28-BEC6-D89033373193}"/>
          </ac:spMkLst>
        </pc:spChg>
        <pc:spChg chg="mod">
          <ac:chgData name="Angela Ogier" userId="44dd9095-1d95-4837-9c14-5c23c224bd78" providerId="ADAL" clId="{7C93339B-CEB7-411F-84B4-7347D67608E7}" dt="2018-07-04T09:51:22.577" v="1209" actId="1076"/>
          <ac:spMkLst>
            <pc:docMk/>
            <pc:sldMk cId="1424166861" sldId="279"/>
            <ac:spMk id="19" creationId="{3C9BC93B-D25F-4A13-B5A0-81D7866A1EFD}"/>
          </ac:spMkLst>
        </pc:spChg>
        <pc:spChg chg="mod">
          <ac:chgData name="Angela Ogier" userId="44dd9095-1d95-4837-9c14-5c23c224bd78" providerId="ADAL" clId="{7C93339B-CEB7-411F-84B4-7347D67608E7}" dt="2018-07-04T09:51:22.577" v="1209" actId="1076"/>
          <ac:spMkLst>
            <pc:docMk/>
            <pc:sldMk cId="1424166861" sldId="279"/>
            <ac:spMk id="21" creationId="{A94F1F00-B793-4D93-B28E-0A0B6701778D}"/>
          </ac:spMkLst>
        </pc:spChg>
        <pc:spChg chg="mod">
          <ac:chgData name="Angela Ogier" userId="44dd9095-1d95-4837-9c14-5c23c224bd78" providerId="ADAL" clId="{7C93339B-CEB7-411F-84B4-7347D67608E7}" dt="2018-07-04T09:51:22.577" v="1209" actId="1076"/>
          <ac:spMkLst>
            <pc:docMk/>
            <pc:sldMk cId="1424166861" sldId="279"/>
            <ac:spMk id="22" creationId="{B85B4ABE-D053-49BD-88E1-7B39C7D20C1E}"/>
          </ac:spMkLst>
        </pc:spChg>
        <pc:spChg chg="mod">
          <ac:chgData name="Angela Ogier" userId="44dd9095-1d95-4837-9c14-5c23c224bd78" providerId="ADAL" clId="{7C93339B-CEB7-411F-84B4-7347D67608E7}" dt="2018-07-04T09:51:22.577" v="1209" actId="1076"/>
          <ac:spMkLst>
            <pc:docMk/>
            <pc:sldMk cId="1424166861" sldId="279"/>
            <ac:spMk id="23" creationId="{50F11C2D-95EF-4303-9FD5-E0BBFAE0C40B}"/>
          </ac:spMkLst>
        </pc:spChg>
        <pc:spChg chg="mod">
          <ac:chgData name="Angela Ogier" userId="44dd9095-1d95-4837-9c14-5c23c224bd78" providerId="ADAL" clId="{7C93339B-CEB7-411F-84B4-7347D67608E7}" dt="2018-07-04T09:51:22.577" v="1209" actId="1076"/>
          <ac:spMkLst>
            <pc:docMk/>
            <pc:sldMk cId="1424166861" sldId="279"/>
            <ac:spMk id="24" creationId="{8E2C067B-63CE-4A9C-A16C-782FC942587C}"/>
          </ac:spMkLst>
        </pc:spChg>
        <pc:spChg chg="mod">
          <ac:chgData name="Angela Ogier" userId="44dd9095-1d95-4837-9c14-5c23c224bd78" providerId="ADAL" clId="{7C93339B-CEB7-411F-84B4-7347D67608E7}" dt="2018-07-04T09:51:22.577" v="1209" actId="1076"/>
          <ac:spMkLst>
            <pc:docMk/>
            <pc:sldMk cId="1424166861" sldId="279"/>
            <ac:spMk id="25" creationId="{EF90E169-7243-4F8B-BB0A-CB77C4365B11}"/>
          </ac:spMkLst>
        </pc:spChg>
        <pc:spChg chg="mod">
          <ac:chgData name="Angela Ogier" userId="44dd9095-1d95-4837-9c14-5c23c224bd78" providerId="ADAL" clId="{7C93339B-CEB7-411F-84B4-7347D67608E7}" dt="2018-07-04T09:51:22.577" v="1209" actId="1076"/>
          <ac:spMkLst>
            <pc:docMk/>
            <pc:sldMk cId="1424166861" sldId="279"/>
            <ac:spMk id="26" creationId="{B7C0B8BD-048D-44A3-8D70-A30D662DA133}"/>
          </ac:spMkLst>
        </pc:spChg>
        <pc:spChg chg="mod">
          <ac:chgData name="Angela Ogier" userId="44dd9095-1d95-4837-9c14-5c23c224bd78" providerId="ADAL" clId="{7C93339B-CEB7-411F-84B4-7347D67608E7}" dt="2018-07-04T09:51:22.577" v="1209" actId="1076"/>
          <ac:spMkLst>
            <pc:docMk/>
            <pc:sldMk cId="1424166861" sldId="279"/>
            <ac:spMk id="27" creationId="{B4D73D69-BC6F-4E2C-88D8-58469AEEB479}"/>
          </ac:spMkLst>
        </pc:spChg>
        <pc:spChg chg="mod">
          <ac:chgData name="Angela Ogier" userId="44dd9095-1d95-4837-9c14-5c23c224bd78" providerId="ADAL" clId="{7C93339B-CEB7-411F-84B4-7347D67608E7}" dt="2018-07-04T09:51:22.577" v="1209" actId="1076"/>
          <ac:spMkLst>
            <pc:docMk/>
            <pc:sldMk cId="1424166861" sldId="279"/>
            <ac:spMk id="28" creationId="{BBFE61C3-DBEF-4F42-90D4-B3038F681C3A}"/>
          </ac:spMkLst>
        </pc:spChg>
        <pc:spChg chg="mod">
          <ac:chgData name="Angela Ogier" userId="44dd9095-1d95-4837-9c14-5c23c224bd78" providerId="ADAL" clId="{7C93339B-CEB7-411F-84B4-7347D67608E7}" dt="2018-07-04T09:51:22.577" v="1209" actId="1076"/>
          <ac:spMkLst>
            <pc:docMk/>
            <pc:sldMk cId="1424166861" sldId="279"/>
            <ac:spMk id="29" creationId="{CC094361-2613-45B9-AE76-ED16794EA5D4}"/>
          </ac:spMkLst>
        </pc:spChg>
        <pc:spChg chg="mod">
          <ac:chgData name="Angela Ogier" userId="44dd9095-1d95-4837-9c14-5c23c224bd78" providerId="ADAL" clId="{7C93339B-CEB7-411F-84B4-7347D67608E7}" dt="2018-07-04T09:51:22.577" v="1209" actId="1076"/>
          <ac:spMkLst>
            <pc:docMk/>
            <pc:sldMk cId="1424166861" sldId="279"/>
            <ac:spMk id="30" creationId="{C4333FE2-1C91-4B68-82B0-036DF44902A5}"/>
          </ac:spMkLst>
        </pc:spChg>
        <pc:spChg chg="mod">
          <ac:chgData name="Angela Ogier" userId="44dd9095-1d95-4837-9c14-5c23c224bd78" providerId="ADAL" clId="{7C93339B-CEB7-411F-84B4-7347D67608E7}" dt="2018-07-04T09:51:22.577" v="1209" actId="1076"/>
          <ac:spMkLst>
            <pc:docMk/>
            <pc:sldMk cId="1424166861" sldId="279"/>
            <ac:spMk id="31" creationId="{A61A52A7-3A64-4ECF-8824-9825D8448595}"/>
          </ac:spMkLst>
        </pc:spChg>
        <pc:spChg chg="mod">
          <ac:chgData name="Angela Ogier" userId="44dd9095-1d95-4837-9c14-5c23c224bd78" providerId="ADAL" clId="{7C93339B-CEB7-411F-84B4-7347D67608E7}" dt="2018-07-04T09:51:22.577" v="1209" actId="1076"/>
          <ac:spMkLst>
            <pc:docMk/>
            <pc:sldMk cId="1424166861" sldId="279"/>
            <ac:spMk id="32" creationId="{EA290A63-4090-40B2-ABE0-C73F8B622283}"/>
          </ac:spMkLst>
        </pc:spChg>
        <pc:spChg chg="mod">
          <ac:chgData name="Angela Ogier" userId="44dd9095-1d95-4837-9c14-5c23c224bd78" providerId="ADAL" clId="{7C93339B-CEB7-411F-84B4-7347D67608E7}" dt="2018-07-04T09:51:22.577" v="1209" actId="1076"/>
          <ac:spMkLst>
            <pc:docMk/>
            <pc:sldMk cId="1424166861" sldId="279"/>
            <ac:spMk id="33" creationId="{CEDED02B-DA41-4315-9B3E-3DC4DED65442}"/>
          </ac:spMkLst>
        </pc:spChg>
      </pc:sldChg>
      <pc:sldChg chg="modSp">
        <pc:chgData name="Angela Ogier" userId="44dd9095-1d95-4837-9c14-5c23c224bd78" providerId="ADAL" clId="{7C93339B-CEB7-411F-84B4-7347D67608E7}" dt="2018-07-04T05:15:01.532" v="1" actId="20577"/>
        <pc:sldMkLst>
          <pc:docMk/>
          <pc:sldMk cId="3643326672" sldId="280"/>
        </pc:sldMkLst>
        <pc:spChg chg="mod">
          <ac:chgData name="Angela Ogier" userId="44dd9095-1d95-4837-9c14-5c23c224bd78" providerId="ADAL" clId="{7C93339B-CEB7-411F-84B4-7347D67608E7}" dt="2018-07-04T05:15:01.532" v="1" actId="20577"/>
          <ac:spMkLst>
            <pc:docMk/>
            <pc:sldMk cId="3643326672" sldId="280"/>
            <ac:spMk id="3" creationId="{B670DA5D-1D4D-4818-AFE4-D17E9FD5FB1D}"/>
          </ac:spMkLst>
        </pc:spChg>
      </pc:sldChg>
      <pc:sldChg chg="modSp">
        <pc:chgData name="Angela Ogier" userId="44dd9095-1d95-4837-9c14-5c23c224bd78" providerId="ADAL" clId="{7C93339B-CEB7-411F-84B4-7347D67608E7}" dt="2018-07-09T00:16:38.504" v="6648" actId="113"/>
        <pc:sldMkLst>
          <pc:docMk/>
          <pc:sldMk cId="2741632861" sldId="281"/>
        </pc:sldMkLst>
        <pc:graphicFrameChg chg="modGraphic">
          <ac:chgData name="Angela Ogier" userId="44dd9095-1d95-4837-9c14-5c23c224bd78" providerId="ADAL" clId="{7C93339B-CEB7-411F-84B4-7347D67608E7}" dt="2018-07-09T00:16:38.504" v="6648" actId="113"/>
          <ac:graphicFrameMkLst>
            <pc:docMk/>
            <pc:sldMk cId="2741632861" sldId="281"/>
            <ac:graphicFrameMk id="6" creationId="{0B6335C0-F574-470E-8581-219FF17985B9}"/>
          </ac:graphicFrameMkLst>
        </pc:graphicFrameChg>
      </pc:sldChg>
      <pc:sldChg chg="modSp">
        <pc:chgData name="Angela Ogier" userId="44dd9095-1d95-4837-9c14-5c23c224bd78" providerId="ADAL" clId="{7C93339B-CEB7-411F-84B4-7347D67608E7}" dt="2018-07-04T09:23:50.438" v="91" actId="20577"/>
        <pc:sldMkLst>
          <pc:docMk/>
          <pc:sldMk cId="145125470" sldId="282"/>
        </pc:sldMkLst>
        <pc:spChg chg="mod">
          <ac:chgData name="Angela Ogier" userId="44dd9095-1d95-4837-9c14-5c23c224bd78" providerId="ADAL" clId="{7C93339B-CEB7-411F-84B4-7347D67608E7}" dt="2018-07-04T09:23:50.438" v="91" actId="20577"/>
          <ac:spMkLst>
            <pc:docMk/>
            <pc:sldMk cId="145125470" sldId="282"/>
            <ac:spMk id="10" creationId="{90A475F2-8A0E-42EB-B771-E15D361CD548}"/>
          </ac:spMkLst>
        </pc:spChg>
      </pc:sldChg>
      <pc:sldChg chg="delSp modSp addCm delCm">
        <pc:chgData name="Angela Ogier" userId="44dd9095-1d95-4837-9c14-5c23c224bd78" providerId="ADAL" clId="{7C93339B-CEB7-411F-84B4-7347D67608E7}" dt="2018-07-10T12:04:43.136" v="7270"/>
        <pc:sldMkLst>
          <pc:docMk/>
          <pc:sldMk cId="1432033959" sldId="291"/>
        </pc:sldMkLst>
        <pc:spChg chg="mod">
          <ac:chgData name="Angela Ogier" userId="44dd9095-1d95-4837-9c14-5c23c224bd78" providerId="ADAL" clId="{7C93339B-CEB7-411F-84B4-7347D67608E7}" dt="2018-07-09T00:16:50.425" v="6670" actId="20577"/>
          <ac:spMkLst>
            <pc:docMk/>
            <pc:sldMk cId="1432033959" sldId="291"/>
            <ac:spMk id="2" creationId="{192D92F2-A397-41F5-865C-820C8E373F7A}"/>
          </ac:spMkLst>
        </pc:spChg>
        <pc:spChg chg="mod">
          <ac:chgData name="Angela Ogier" userId="44dd9095-1d95-4837-9c14-5c23c224bd78" providerId="ADAL" clId="{7C93339B-CEB7-411F-84B4-7347D67608E7}" dt="2018-07-04T09:26:26.899" v="184" actId="20577"/>
          <ac:spMkLst>
            <pc:docMk/>
            <pc:sldMk cId="1432033959" sldId="291"/>
            <ac:spMk id="5" creationId="{AD25F032-C92F-416F-B253-49AE96DF7FE0}"/>
          </ac:spMkLst>
        </pc:spChg>
        <pc:spChg chg="del mod">
          <ac:chgData name="Angela Ogier" userId="44dd9095-1d95-4837-9c14-5c23c224bd78" providerId="ADAL" clId="{7C93339B-CEB7-411F-84B4-7347D67608E7}" dt="2018-07-04T09:25:16.814" v="120" actId="478"/>
          <ac:spMkLst>
            <pc:docMk/>
            <pc:sldMk cId="1432033959" sldId="291"/>
            <ac:spMk id="6" creationId="{FCCD2E13-96CD-4AC7-84E6-D7BA4CC66E2E}"/>
          </ac:spMkLst>
        </pc:spChg>
        <pc:spChg chg="mod">
          <ac:chgData name="Angela Ogier" userId="44dd9095-1d95-4837-9c14-5c23c224bd78" providerId="ADAL" clId="{7C93339B-CEB7-411F-84B4-7347D67608E7}" dt="2018-07-04T09:29:49.216" v="517" actId="404"/>
          <ac:spMkLst>
            <pc:docMk/>
            <pc:sldMk cId="1432033959" sldId="291"/>
            <ac:spMk id="7" creationId="{C50FACD9-6C72-4394-869C-9A5E67F9C8F6}"/>
          </ac:spMkLst>
        </pc:spChg>
        <pc:graphicFrameChg chg="mod">
          <ac:chgData name="Angela Ogier" userId="44dd9095-1d95-4837-9c14-5c23c224bd78" providerId="ADAL" clId="{7C93339B-CEB7-411F-84B4-7347D67608E7}" dt="2018-07-04T10:19:36.779" v="2888" actId="14100"/>
          <ac:graphicFrameMkLst>
            <pc:docMk/>
            <pc:sldMk cId="1432033959" sldId="291"/>
            <ac:graphicFrameMk id="4" creationId="{31AB5B58-ECC0-4BA9-8617-0ED84E7A9106}"/>
          </ac:graphicFrameMkLst>
        </pc:graphicFrameChg>
      </pc:sldChg>
      <pc:sldChg chg="modSp">
        <pc:chgData name="Angela Ogier" userId="44dd9095-1d95-4837-9c14-5c23c224bd78" providerId="ADAL" clId="{7C93339B-CEB7-411F-84B4-7347D67608E7}" dt="2018-07-04T10:49:16.749" v="4066" actId="179"/>
        <pc:sldMkLst>
          <pc:docMk/>
          <pc:sldMk cId="1053115279" sldId="296"/>
        </pc:sldMkLst>
        <pc:spChg chg="mod">
          <ac:chgData name="Angela Ogier" userId="44dd9095-1d95-4837-9c14-5c23c224bd78" providerId="ADAL" clId="{7C93339B-CEB7-411F-84B4-7347D67608E7}" dt="2018-07-04T10:48:47.473" v="4056" actId="20577"/>
          <ac:spMkLst>
            <pc:docMk/>
            <pc:sldMk cId="1053115279" sldId="296"/>
            <ac:spMk id="2" creationId="{953A1B58-37A5-4866-85AB-F1D7E81D5C9E}"/>
          </ac:spMkLst>
        </pc:spChg>
        <pc:spChg chg="mod">
          <ac:chgData name="Angela Ogier" userId="44dd9095-1d95-4837-9c14-5c23c224bd78" providerId="ADAL" clId="{7C93339B-CEB7-411F-84B4-7347D67608E7}" dt="2018-07-04T10:49:16.749" v="4066" actId="179"/>
          <ac:spMkLst>
            <pc:docMk/>
            <pc:sldMk cId="1053115279" sldId="296"/>
            <ac:spMk id="3" creationId="{BD9F3674-A5C7-45BB-BD46-80A357AB25EC}"/>
          </ac:spMkLst>
        </pc:spChg>
      </pc:sldChg>
      <pc:sldChg chg="modSp">
        <pc:chgData name="Angela Ogier" userId="44dd9095-1d95-4837-9c14-5c23c224bd78" providerId="ADAL" clId="{7C93339B-CEB7-411F-84B4-7347D67608E7}" dt="2018-07-09T00:18:10.347" v="6779" actId="20577"/>
        <pc:sldMkLst>
          <pc:docMk/>
          <pc:sldMk cId="1358181393" sldId="297"/>
        </pc:sldMkLst>
        <pc:spChg chg="mod">
          <ac:chgData name="Angela Ogier" userId="44dd9095-1d95-4837-9c14-5c23c224bd78" providerId="ADAL" clId="{7C93339B-CEB7-411F-84B4-7347D67608E7}" dt="2018-07-09T00:18:10.347" v="6779" actId="20577"/>
          <ac:spMkLst>
            <pc:docMk/>
            <pc:sldMk cId="1358181393" sldId="297"/>
            <ac:spMk id="8" creationId="{11915B49-DC9C-40BD-A950-AB1E80E59DCC}"/>
          </ac:spMkLst>
        </pc:spChg>
      </pc:sldChg>
      <pc:sldChg chg="addSp delSp modSp add">
        <pc:chgData name="Angela Ogier" userId="44dd9095-1d95-4837-9c14-5c23c224bd78" providerId="ADAL" clId="{7C93339B-CEB7-411F-84B4-7347D67608E7}" dt="2018-07-09T00:20:14.326" v="7127" actId="1076"/>
        <pc:sldMkLst>
          <pc:docMk/>
          <pc:sldMk cId="1470671544" sldId="299"/>
        </pc:sldMkLst>
        <pc:spChg chg="mod">
          <ac:chgData name="Angela Ogier" userId="44dd9095-1d95-4837-9c14-5c23c224bd78" providerId="ADAL" clId="{7C93339B-CEB7-411F-84B4-7347D67608E7}" dt="2018-07-04T09:40:59.712" v="801" actId="20577"/>
          <ac:spMkLst>
            <pc:docMk/>
            <pc:sldMk cId="1470671544" sldId="299"/>
            <ac:spMk id="2" creationId="{866813F4-6F30-4515-B946-D3C7D2576B2F}"/>
          </ac:spMkLst>
        </pc:spChg>
        <pc:spChg chg="del mod">
          <ac:chgData name="Angela Ogier" userId="44dd9095-1d95-4837-9c14-5c23c224bd78" providerId="ADAL" clId="{7C93339B-CEB7-411F-84B4-7347D67608E7}" dt="2018-07-04T09:41:04.868" v="802" actId="478"/>
          <ac:spMkLst>
            <pc:docMk/>
            <pc:sldMk cId="1470671544" sldId="299"/>
            <ac:spMk id="3" creationId="{E160C238-64A6-4D1B-8840-BA5CE4139EB5}"/>
          </ac:spMkLst>
        </pc:spChg>
        <pc:spChg chg="add del mod">
          <ac:chgData name="Angela Ogier" userId="44dd9095-1d95-4837-9c14-5c23c224bd78" providerId="ADAL" clId="{7C93339B-CEB7-411F-84B4-7347D67608E7}" dt="2018-07-04T09:41:09.103" v="804" actId="478"/>
          <ac:spMkLst>
            <pc:docMk/>
            <pc:sldMk cId="1470671544" sldId="299"/>
            <ac:spMk id="4" creationId="{BA622987-8B31-42E3-A174-7C02AB09CC11}"/>
          </ac:spMkLst>
        </pc:spChg>
        <pc:spChg chg="add mod">
          <ac:chgData name="Angela Ogier" userId="44dd9095-1d95-4837-9c14-5c23c224bd78" providerId="ADAL" clId="{7C93339B-CEB7-411F-84B4-7347D67608E7}" dt="2018-07-04T09:34:08.589" v="617" actId="207"/>
          <ac:spMkLst>
            <pc:docMk/>
            <pc:sldMk cId="1470671544" sldId="299"/>
            <ac:spMk id="5" creationId="{DED20A0A-0B27-4790-837D-D3A82ADDAA18}"/>
          </ac:spMkLst>
        </pc:spChg>
        <pc:spChg chg="add del mod">
          <ac:chgData name="Angela Ogier" userId="44dd9095-1d95-4837-9c14-5c23c224bd78" providerId="ADAL" clId="{7C93339B-CEB7-411F-84B4-7347D67608E7}" dt="2018-07-04T09:41:06.824" v="803" actId="478"/>
          <ac:spMkLst>
            <pc:docMk/>
            <pc:sldMk cId="1470671544" sldId="299"/>
            <ac:spMk id="7" creationId="{4D032C6B-8F45-4B26-B889-AFF46C79B79B}"/>
          </ac:spMkLst>
        </pc:spChg>
        <pc:spChg chg="add mod">
          <ac:chgData name="Angela Ogier" userId="44dd9095-1d95-4837-9c14-5c23c224bd78" providerId="ADAL" clId="{7C93339B-CEB7-411F-84B4-7347D67608E7}" dt="2018-07-09T00:20:14.326" v="7127" actId="1076"/>
          <ac:spMkLst>
            <pc:docMk/>
            <pc:sldMk cId="1470671544" sldId="299"/>
            <ac:spMk id="9" creationId="{A7AA0BEC-CDC6-4237-BF48-0C475D3B0F2F}"/>
          </ac:spMkLst>
        </pc:spChg>
        <pc:picChg chg="add mod">
          <ac:chgData name="Angela Ogier" userId="44dd9095-1d95-4837-9c14-5c23c224bd78" providerId="ADAL" clId="{7C93339B-CEB7-411F-84B4-7347D67608E7}" dt="2018-07-04T09:41:22.520" v="809" actId="1076"/>
          <ac:picMkLst>
            <pc:docMk/>
            <pc:sldMk cId="1470671544" sldId="299"/>
            <ac:picMk id="8" creationId="{FF26DCE9-F8CA-4E62-ADA7-E9C1B9282169}"/>
          </ac:picMkLst>
        </pc:picChg>
      </pc:sldChg>
      <pc:sldChg chg="delSp modSp add">
        <pc:chgData name="Angela Ogier" userId="44dd9095-1d95-4837-9c14-5c23c224bd78" providerId="ADAL" clId="{7C93339B-CEB7-411F-84B4-7347D67608E7}" dt="2018-07-04T09:43:33.366" v="940" actId="20577"/>
        <pc:sldMkLst>
          <pc:docMk/>
          <pc:sldMk cId="538057636" sldId="300"/>
        </pc:sldMkLst>
        <pc:spChg chg="mod">
          <ac:chgData name="Angela Ogier" userId="44dd9095-1d95-4837-9c14-5c23c224bd78" providerId="ADAL" clId="{7C93339B-CEB7-411F-84B4-7347D67608E7}" dt="2018-07-04T09:43:33.366" v="940" actId="20577"/>
          <ac:spMkLst>
            <pc:docMk/>
            <pc:sldMk cId="538057636" sldId="300"/>
            <ac:spMk id="2" creationId="{C9911390-4357-4D6F-A5AA-33B8F8BFA27E}"/>
          </ac:spMkLst>
        </pc:spChg>
        <pc:spChg chg="mod">
          <ac:chgData name="Angela Ogier" userId="44dd9095-1d95-4837-9c14-5c23c224bd78" providerId="ADAL" clId="{7C93339B-CEB7-411F-84B4-7347D67608E7}" dt="2018-07-04T09:33:55.402" v="616" actId="20577"/>
          <ac:spMkLst>
            <pc:docMk/>
            <pc:sldMk cId="538057636" sldId="300"/>
            <ac:spMk id="4" creationId="{D4DBB497-A4B4-45B4-8918-D600F4094DFD}"/>
          </ac:spMkLst>
        </pc:spChg>
        <pc:spChg chg="mod">
          <ac:chgData name="Angela Ogier" userId="44dd9095-1d95-4837-9c14-5c23c224bd78" providerId="ADAL" clId="{7C93339B-CEB7-411F-84B4-7347D67608E7}" dt="2018-07-04T09:40:07.959" v="716" actId="14100"/>
          <ac:spMkLst>
            <pc:docMk/>
            <pc:sldMk cId="538057636" sldId="300"/>
            <ac:spMk id="6" creationId="{08ED2563-B09C-43AD-958D-F88A5622394C}"/>
          </ac:spMkLst>
        </pc:spChg>
        <pc:spChg chg="del mod">
          <ac:chgData name="Angela Ogier" userId="44dd9095-1d95-4837-9c14-5c23c224bd78" providerId="ADAL" clId="{7C93339B-CEB7-411F-84B4-7347D67608E7}" dt="2018-07-04T09:43:12.078" v="890" actId="478"/>
          <ac:spMkLst>
            <pc:docMk/>
            <pc:sldMk cId="538057636" sldId="300"/>
            <ac:spMk id="7" creationId="{A8C74355-9DDA-48DC-BCD4-9749072A409F}"/>
          </ac:spMkLst>
        </pc:spChg>
        <pc:spChg chg="del mod">
          <ac:chgData name="Angela Ogier" userId="44dd9095-1d95-4837-9c14-5c23c224bd78" providerId="ADAL" clId="{7C93339B-CEB7-411F-84B4-7347D67608E7}" dt="2018-07-04T09:43:12.078" v="890" actId="478"/>
          <ac:spMkLst>
            <pc:docMk/>
            <pc:sldMk cId="538057636" sldId="300"/>
            <ac:spMk id="8" creationId="{11915B49-DC9C-40BD-A950-AB1E80E59DCC}"/>
          </ac:spMkLst>
        </pc:spChg>
        <pc:spChg chg="mod">
          <ac:chgData name="Angela Ogier" userId="44dd9095-1d95-4837-9c14-5c23c224bd78" providerId="ADAL" clId="{7C93339B-CEB7-411F-84B4-7347D67608E7}" dt="2018-07-04T09:43:16.544" v="891" actId="1076"/>
          <ac:spMkLst>
            <pc:docMk/>
            <pc:sldMk cId="538057636" sldId="300"/>
            <ac:spMk id="9" creationId="{7D1290F6-6B87-40C0-B899-C2EF85A0909D}"/>
          </ac:spMkLst>
        </pc:spChg>
        <pc:spChg chg="mod">
          <ac:chgData name="Angela Ogier" userId="44dd9095-1d95-4837-9c14-5c23c224bd78" providerId="ADAL" clId="{7C93339B-CEB7-411F-84B4-7347D67608E7}" dt="2018-07-04T09:43:21.223" v="892" actId="14100"/>
          <ac:spMkLst>
            <pc:docMk/>
            <pc:sldMk cId="538057636" sldId="300"/>
            <ac:spMk id="10" creationId="{90A475F2-8A0E-42EB-B771-E15D361CD548}"/>
          </ac:spMkLst>
        </pc:spChg>
        <pc:spChg chg="del mod">
          <ac:chgData name="Angela Ogier" userId="44dd9095-1d95-4837-9c14-5c23c224bd78" providerId="ADAL" clId="{7C93339B-CEB7-411F-84B4-7347D67608E7}" dt="2018-07-04T09:33:27.495" v="538" actId="478"/>
          <ac:spMkLst>
            <pc:docMk/>
            <pc:sldMk cId="538057636" sldId="300"/>
            <ac:spMk id="13" creationId="{8778FFF8-4002-41B8-95D7-016A6C7A95AC}"/>
          </ac:spMkLst>
        </pc:spChg>
        <pc:spChg chg="del mod">
          <ac:chgData name="Angela Ogier" userId="44dd9095-1d95-4837-9c14-5c23c224bd78" providerId="ADAL" clId="{7C93339B-CEB7-411F-84B4-7347D67608E7}" dt="2018-07-04T09:33:27.495" v="538" actId="478"/>
          <ac:spMkLst>
            <pc:docMk/>
            <pc:sldMk cId="538057636" sldId="300"/>
            <ac:spMk id="14" creationId="{4357F096-F773-4E4F-853C-4280791D138D}"/>
          </ac:spMkLst>
        </pc:spChg>
      </pc:sldChg>
      <pc:sldChg chg="addSp delSp modSp add addCm delCm">
        <pc:chgData name="Angela Ogier" userId="44dd9095-1d95-4837-9c14-5c23c224bd78" providerId="ADAL" clId="{7C93339B-CEB7-411F-84B4-7347D67608E7}" dt="2018-07-10T12:06:55.196" v="7292"/>
        <pc:sldMkLst>
          <pc:docMk/>
          <pc:sldMk cId="361938935" sldId="301"/>
        </pc:sldMkLst>
        <pc:spChg chg="mod">
          <ac:chgData name="Angela Ogier" userId="44dd9095-1d95-4837-9c14-5c23c224bd78" providerId="ADAL" clId="{7C93339B-CEB7-411F-84B4-7347D67608E7}" dt="2018-07-04T09:43:04.857" v="889" actId="20577"/>
          <ac:spMkLst>
            <pc:docMk/>
            <pc:sldMk cId="361938935" sldId="301"/>
            <ac:spMk id="2" creationId="{F215B971-BD7A-42D6-9CDC-AE197BCA2FCF}"/>
          </ac:spMkLst>
        </pc:spChg>
        <pc:spChg chg="del">
          <ac:chgData name="Angela Ogier" userId="44dd9095-1d95-4837-9c14-5c23c224bd78" providerId="ADAL" clId="{7C93339B-CEB7-411F-84B4-7347D67608E7}" dt="2018-07-04T09:42:42.745" v="818" actId="20577"/>
          <ac:spMkLst>
            <pc:docMk/>
            <pc:sldMk cId="361938935" sldId="301"/>
            <ac:spMk id="3" creationId="{1EAD79B2-980B-4961-A928-C32C13DA03B8}"/>
          </ac:spMkLst>
        </pc:spChg>
        <pc:spChg chg="add mod">
          <ac:chgData name="Angela Ogier" userId="44dd9095-1d95-4837-9c14-5c23c224bd78" providerId="ADAL" clId="{7C93339B-CEB7-411F-84B4-7347D67608E7}" dt="2018-07-09T00:19:56.024" v="7125" actId="313"/>
          <ac:spMkLst>
            <pc:docMk/>
            <pc:sldMk cId="361938935" sldId="301"/>
            <ac:spMk id="4" creationId="{EB7DAA5E-FE57-477B-8CA8-B9E25DA8E22C}"/>
          </ac:spMkLst>
        </pc:spChg>
      </pc:sldChg>
      <pc:sldChg chg="addSp modSp add">
        <pc:chgData name="Angela Ogier" userId="44dd9095-1d95-4837-9c14-5c23c224bd78" providerId="ADAL" clId="{7C93339B-CEB7-411F-84B4-7347D67608E7}" dt="2018-07-04T17:25:10.886" v="4388" actId="14100"/>
        <pc:sldMkLst>
          <pc:docMk/>
          <pc:sldMk cId="4041813754" sldId="302"/>
        </pc:sldMkLst>
        <pc:spChg chg="mod">
          <ac:chgData name="Angela Ogier" userId="44dd9095-1d95-4837-9c14-5c23c224bd78" providerId="ADAL" clId="{7C93339B-CEB7-411F-84B4-7347D67608E7}" dt="2018-07-04T09:48:13.618" v="1055" actId="20577"/>
          <ac:spMkLst>
            <pc:docMk/>
            <pc:sldMk cId="4041813754" sldId="302"/>
            <ac:spMk id="2" creationId="{A4709A3C-6B7A-49D7-9228-1DA411E45FB0}"/>
          </ac:spMkLst>
        </pc:spChg>
        <pc:spChg chg="mod">
          <ac:chgData name="Angela Ogier" userId="44dd9095-1d95-4837-9c14-5c23c224bd78" providerId="ADAL" clId="{7C93339B-CEB7-411F-84B4-7347D67608E7}" dt="2018-07-04T17:23:08.740" v="4359" actId="14100"/>
          <ac:spMkLst>
            <pc:docMk/>
            <pc:sldMk cId="4041813754" sldId="302"/>
            <ac:spMk id="3" creationId="{982E2C62-DF64-49D6-B284-6356709B7E07}"/>
          </ac:spMkLst>
        </pc:spChg>
        <pc:spChg chg="add mod">
          <ac:chgData name="Angela Ogier" userId="44dd9095-1d95-4837-9c14-5c23c224bd78" providerId="ADAL" clId="{7C93339B-CEB7-411F-84B4-7347D67608E7}" dt="2018-07-04T17:25:10.886" v="4388" actId="14100"/>
          <ac:spMkLst>
            <pc:docMk/>
            <pc:sldMk cId="4041813754" sldId="302"/>
            <ac:spMk id="5" creationId="{83B3F75E-C1EA-4ED8-BD5E-513F6A7D760E}"/>
          </ac:spMkLst>
        </pc:spChg>
        <pc:picChg chg="add mod">
          <ac:chgData name="Angela Ogier" userId="44dd9095-1d95-4837-9c14-5c23c224bd78" providerId="ADAL" clId="{7C93339B-CEB7-411F-84B4-7347D67608E7}" dt="2018-07-04T09:44:40.561" v="984" actId="1076"/>
          <ac:picMkLst>
            <pc:docMk/>
            <pc:sldMk cId="4041813754" sldId="302"/>
            <ac:picMk id="4" creationId="{B080EEC0-7D75-4715-98FB-9459E869F429}"/>
          </ac:picMkLst>
        </pc:picChg>
      </pc:sldChg>
      <pc:sldChg chg="addSp delSp modSp add del">
        <pc:chgData name="Angela Ogier" userId="44dd9095-1d95-4837-9c14-5c23c224bd78" providerId="ADAL" clId="{7C93339B-CEB7-411F-84B4-7347D67608E7}" dt="2018-07-09T08:54:51.943" v="7265" actId="2696"/>
        <pc:sldMkLst>
          <pc:docMk/>
          <pc:sldMk cId="900907431" sldId="303"/>
        </pc:sldMkLst>
        <pc:spChg chg="mod">
          <ac:chgData name="Angela Ogier" userId="44dd9095-1d95-4837-9c14-5c23c224bd78" providerId="ADAL" clId="{7C93339B-CEB7-411F-84B4-7347D67608E7}" dt="2018-07-04T10:00:31.834" v="1758" actId="20577"/>
          <ac:spMkLst>
            <pc:docMk/>
            <pc:sldMk cId="900907431" sldId="303"/>
            <ac:spMk id="2" creationId="{2375EA05-60C0-46EC-B426-2F516D2B57FD}"/>
          </ac:spMkLst>
        </pc:spChg>
        <pc:spChg chg="del mod">
          <ac:chgData name="Angela Ogier" userId="44dd9095-1d95-4837-9c14-5c23c224bd78" providerId="ADAL" clId="{7C93339B-CEB7-411F-84B4-7347D67608E7}" dt="2018-07-04T09:55:31.695" v="1598" actId="1032"/>
          <ac:spMkLst>
            <pc:docMk/>
            <pc:sldMk cId="900907431" sldId="303"/>
            <ac:spMk id="3" creationId="{B62DD3F5-3BBC-417C-8A7B-E73BAA2B21BD}"/>
          </ac:spMkLst>
        </pc:spChg>
        <pc:spChg chg="add del">
          <ac:chgData name="Angela Ogier" userId="44dd9095-1d95-4837-9c14-5c23c224bd78" providerId="ADAL" clId="{7C93339B-CEB7-411F-84B4-7347D67608E7}" dt="2018-07-04T09:54:36.111" v="1593" actId="1076"/>
          <ac:spMkLst>
            <pc:docMk/>
            <pc:sldMk cId="900907431" sldId="303"/>
            <ac:spMk id="8" creationId="{88F92B75-E8E6-4291-9EC1-17AA68A7279D}"/>
          </ac:spMkLst>
        </pc:spChg>
        <pc:spChg chg="add del">
          <ac:chgData name="Angela Ogier" userId="44dd9095-1d95-4837-9c14-5c23c224bd78" providerId="ADAL" clId="{7C93339B-CEB7-411F-84B4-7347D67608E7}" dt="2018-07-04T09:54:36.111" v="1593" actId="1076"/>
          <ac:spMkLst>
            <pc:docMk/>
            <pc:sldMk cId="900907431" sldId="303"/>
            <ac:spMk id="9" creationId="{00C2E917-3D67-4016-91A8-262765CDDD3E}"/>
          </ac:spMkLst>
        </pc:spChg>
        <pc:spChg chg="add del">
          <ac:chgData name="Angela Ogier" userId="44dd9095-1d95-4837-9c14-5c23c224bd78" providerId="ADAL" clId="{7C93339B-CEB7-411F-84B4-7347D67608E7}" dt="2018-07-04T09:54:36.111" v="1593" actId="1076"/>
          <ac:spMkLst>
            <pc:docMk/>
            <pc:sldMk cId="900907431" sldId="303"/>
            <ac:spMk id="10" creationId="{AAB93708-AC5F-4072-A896-AF1334294AD9}"/>
          </ac:spMkLst>
        </pc:spChg>
        <pc:spChg chg="add del mod">
          <ac:chgData name="Angela Ogier" userId="44dd9095-1d95-4837-9c14-5c23c224bd78" providerId="ADAL" clId="{7C93339B-CEB7-411F-84B4-7347D67608E7}" dt="2018-07-04T09:55:12.079" v="1596" actId="478"/>
          <ac:spMkLst>
            <pc:docMk/>
            <pc:sldMk cId="900907431" sldId="303"/>
            <ac:spMk id="15" creationId="{34C6508F-E1C6-480A-AD97-CDB6EBFA3E33}"/>
          </ac:spMkLst>
        </pc:spChg>
        <pc:spChg chg="add del mod">
          <ac:chgData name="Angela Ogier" userId="44dd9095-1d95-4837-9c14-5c23c224bd78" providerId="ADAL" clId="{7C93339B-CEB7-411F-84B4-7347D67608E7}" dt="2018-07-04T09:55:12.079" v="1596" actId="478"/>
          <ac:spMkLst>
            <pc:docMk/>
            <pc:sldMk cId="900907431" sldId="303"/>
            <ac:spMk id="16" creationId="{8E1DCD2C-3A48-48FA-B88B-1D8BA02B16C1}"/>
          </ac:spMkLst>
        </pc:spChg>
        <pc:spChg chg="add del mod">
          <ac:chgData name="Angela Ogier" userId="44dd9095-1d95-4837-9c14-5c23c224bd78" providerId="ADAL" clId="{7C93339B-CEB7-411F-84B4-7347D67608E7}" dt="2018-07-04T09:55:12.079" v="1596" actId="478"/>
          <ac:spMkLst>
            <pc:docMk/>
            <pc:sldMk cId="900907431" sldId="303"/>
            <ac:spMk id="17" creationId="{4E778441-2940-486F-AE35-E47EE0CDC45B}"/>
          </ac:spMkLst>
        </pc:spChg>
        <pc:spChg chg="add mod">
          <ac:chgData name="Angela Ogier" userId="44dd9095-1d95-4837-9c14-5c23c224bd78" providerId="ADAL" clId="{7C93339B-CEB7-411F-84B4-7347D67608E7}" dt="2018-07-04T09:59:40.487" v="1708" actId="1076"/>
          <ac:spMkLst>
            <pc:docMk/>
            <pc:sldMk cId="900907431" sldId="303"/>
            <ac:spMk id="19" creationId="{87076839-3CC8-4F91-A3F0-FC031D1718AE}"/>
          </ac:spMkLst>
        </pc:spChg>
        <pc:spChg chg="add mod">
          <ac:chgData name="Angela Ogier" userId="44dd9095-1d95-4837-9c14-5c23c224bd78" providerId="ADAL" clId="{7C93339B-CEB7-411F-84B4-7347D67608E7}" dt="2018-07-04T09:59:40.487" v="1708" actId="1076"/>
          <ac:spMkLst>
            <pc:docMk/>
            <pc:sldMk cId="900907431" sldId="303"/>
            <ac:spMk id="20" creationId="{69A3CD2B-7A74-415E-A7FF-D7D5DB5C52C6}"/>
          </ac:spMkLst>
        </pc:spChg>
        <pc:spChg chg="add mod">
          <ac:chgData name="Angela Ogier" userId="44dd9095-1d95-4837-9c14-5c23c224bd78" providerId="ADAL" clId="{7C93339B-CEB7-411F-84B4-7347D67608E7}" dt="2018-07-04T10:00:59.521" v="1779" actId="1076"/>
          <ac:spMkLst>
            <pc:docMk/>
            <pc:sldMk cId="900907431" sldId="303"/>
            <ac:spMk id="21" creationId="{ED8282B7-196C-41B2-ADC8-DF949D0BB90C}"/>
          </ac:spMkLst>
        </pc:spChg>
        <pc:grpChg chg="add del">
          <ac:chgData name="Angela Ogier" userId="44dd9095-1d95-4837-9c14-5c23c224bd78" providerId="ADAL" clId="{7C93339B-CEB7-411F-84B4-7347D67608E7}" dt="2018-07-04T09:54:36.111" v="1593" actId="1076"/>
          <ac:grpSpMkLst>
            <pc:docMk/>
            <pc:sldMk cId="900907431" sldId="303"/>
            <ac:grpSpMk id="5" creationId="{C66B5C42-5D18-491D-A920-2C9C44B1125A}"/>
          </ac:grpSpMkLst>
        </pc:grpChg>
        <pc:grpChg chg="add del mod">
          <ac:chgData name="Angela Ogier" userId="44dd9095-1d95-4837-9c14-5c23c224bd78" providerId="ADAL" clId="{7C93339B-CEB7-411F-84B4-7347D67608E7}" dt="2018-07-04T09:55:12.079" v="1596" actId="478"/>
          <ac:grpSpMkLst>
            <pc:docMk/>
            <pc:sldMk cId="900907431" sldId="303"/>
            <ac:grpSpMk id="12" creationId="{D3D75DC1-3E55-4710-90A6-35F199233645}"/>
          </ac:grpSpMkLst>
        </pc:grpChg>
        <pc:graphicFrameChg chg="add del">
          <ac:chgData name="Angela Ogier" userId="44dd9095-1d95-4837-9c14-5c23c224bd78" providerId="ADAL" clId="{7C93339B-CEB7-411F-84B4-7347D67608E7}" dt="2018-07-04T09:54:36.111" v="1593" actId="1076"/>
          <ac:graphicFrameMkLst>
            <pc:docMk/>
            <pc:sldMk cId="900907431" sldId="303"/>
            <ac:graphicFrameMk id="4" creationId="{B7EAD4C3-289D-4DC0-87F6-94C81CE5A94C}"/>
          </ac:graphicFrameMkLst>
        </pc:graphicFrameChg>
        <pc:graphicFrameChg chg="add del mod">
          <ac:chgData name="Angela Ogier" userId="44dd9095-1d95-4837-9c14-5c23c224bd78" providerId="ADAL" clId="{7C93339B-CEB7-411F-84B4-7347D67608E7}" dt="2018-07-04T09:55:12.079" v="1596" actId="478"/>
          <ac:graphicFrameMkLst>
            <pc:docMk/>
            <pc:sldMk cId="900907431" sldId="303"/>
            <ac:graphicFrameMk id="11" creationId="{006EB8E0-4F06-44FD-9787-C078A267F5E7}"/>
          </ac:graphicFrameMkLst>
        </pc:graphicFrameChg>
        <pc:graphicFrameChg chg="add mod">
          <ac:chgData name="Angela Ogier" userId="44dd9095-1d95-4837-9c14-5c23c224bd78" providerId="ADAL" clId="{7C93339B-CEB7-411F-84B4-7347D67608E7}" dt="2018-07-04T09:59:40.487" v="1708" actId="1076"/>
          <ac:graphicFrameMkLst>
            <pc:docMk/>
            <pc:sldMk cId="900907431" sldId="303"/>
            <ac:graphicFrameMk id="18" creationId="{17EB523A-C1CB-4EFC-AB05-4FA3CCCBF3B0}"/>
          </ac:graphicFrameMkLst>
        </pc:graphicFrameChg>
      </pc:sldChg>
      <pc:sldChg chg="modSp add">
        <pc:chgData name="Angela Ogier" userId="44dd9095-1d95-4837-9c14-5c23c224bd78" providerId="ADAL" clId="{7C93339B-CEB7-411F-84B4-7347D67608E7}" dt="2018-07-10T12:06:37.162" v="7291" actId="207"/>
        <pc:sldMkLst>
          <pc:docMk/>
          <pc:sldMk cId="4129423949" sldId="303"/>
        </pc:sldMkLst>
        <pc:spChg chg="mod">
          <ac:chgData name="Angela Ogier" userId="44dd9095-1d95-4837-9c14-5c23c224bd78" providerId="ADAL" clId="{7C93339B-CEB7-411F-84B4-7347D67608E7}" dt="2018-07-10T12:06:37.162" v="7291" actId="207"/>
          <ac:spMkLst>
            <pc:docMk/>
            <pc:sldMk cId="4129423949" sldId="303"/>
            <ac:spMk id="21" creationId="{ED8282B7-196C-41B2-ADC8-DF949D0BB90C}"/>
          </ac:spMkLst>
        </pc:spChg>
        <pc:graphicFrameChg chg="mod">
          <ac:chgData name="Angela Ogier" userId="44dd9095-1d95-4837-9c14-5c23c224bd78" providerId="ADAL" clId="{7C93339B-CEB7-411F-84B4-7347D67608E7}" dt="2018-07-10T12:05:51.771" v="7288" actId="20577"/>
          <ac:graphicFrameMkLst>
            <pc:docMk/>
            <pc:sldMk cId="4129423949" sldId="303"/>
            <ac:graphicFrameMk id="18" creationId="{17EB523A-C1CB-4EFC-AB05-4FA3CCCBF3B0}"/>
          </ac:graphicFrameMkLst>
        </pc:graphicFrameChg>
      </pc:sldChg>
      <pc:sldChg chg="addSp modSp add del">
        <pc:chgData name="Angela Ogier" userId="44dd9095-1d95-4837-9c14-5c23c224bd78" providerId="ADAL" clId="{7C93339B-CEB7-411F-84B4-7347D67608E7}" dt="2018-07-09T08:54:52.131" v="7266" actId="2696"/>
        <pc:sldMkLst>
          <pc:docMk/>
          <pc:sldMk cId="289788561" sldId="304"/>
        </pc:sldMkLst>
        <pc:spChg chg="mod">
          <ac:chgData name="Angela Ogier" userId="44dd9095-1d95-4837-9c14-5c23c224bd78" providerId="ADAL" clId="{7C93339B-CEB7-411F-84B4-7347D67608E7}" dt="2018-07-04T10:02:09.693" v="1823" actId="20577"/>
          <ac:spMkLst>
            <pc:docMk/>
            <pc:sldMk cId="289788561" sldId="304"/>
            <ac:spMk id="2" creationId="{439F9299-7BB2-4692-831C-12743CB4EDED}"/>
          </ac:spMkLst>
        </pc:spChg>
        <pc:spChg chg="mod">
          <ac:chgData name="Angela Ogier" userId="44dd9095-1d95-4837-9c14-5c23c224bd78" providerId="ADAL" clId="{7C93339B-CEB7-411F-84B4-7347D67608E7}" dt="2018-07-04T10:04:47.327" v="1960" actId="404"/>
          <ac:spMkLst>
            <pc:docMk/>
            <pc:sldMk cId="289788561" sldId="304"/>
            <ac:spMk id="3" creationId="{EB872281-B152-4929-AEEC-307CAABF83AA}"/>
          </ac:spMkLst>
        </pc:spChg>
        <pc:spChg chg="add mod">
          <ac:chgData name="Angela Ogier" userId="44dd9095-1d95-4837-9c14-5c23c224bd78" providerId="ADAL" clId="{7C93339B-CEB7-411F-84B4-7347D67608E7}" dt="2018-07-04T17:24:52.231" v="4384" actId="207"/>
          <ac:spMkLst>
            <pc:docMk/>
            <pc:sldMk cId="289788561" sldId="304"/>
            <ac:spMk id="4" creationId="{EA7E57A3-CB00-4012-9158-D7A1EE1AA79A}"/>
          </ac:spMkLst>
        </pc:spChg>
      </pc:sldChg>
      <pc:sldChg chg="add">
        <pc:chgData name="Angela Ogier" userId="44dd9095-1d95-4837-9c14-5c23c224bd78" providerId="ADAL" clId="{7C93339B-CEB7-411F-84B4-7347D67608E7}" dt="2018-07-09T08:54:57.645" v="7267"/>
        <pc:sldMkLst>
          <pc:docMk/>
          <pc:sldMk cId="4045551640" sldId="304"/>
        </pc:sldMkLst>
      </pc:sldChg>
      <pc:sldChg chg="modSp add">
        <pc:chgData name="Angela Ogier" userId="44dd9095-1d95-4837-9c14-5c23c224bd78" providerId="ADAL" clId="{7C93339B-CEB7-411F-84B4-7347D67608E7}" dt="2018-07-10T12:29:01.109" v="7386" actId="20577"/>
        <pc:sldMkLst>
          <pc:docMk/>
          <pc:sldMk cId="652191186" sldId="305"/>
        </pc:sldMkLst>
        <pc:spChg chg="mod">
          <ac:chgData name="Angela Ogier" userId="44dd9095-1d95-4837-9c14-5c23c224bd78" providerId="ADAL" clId="{7C93339B-CEB7-411F-84B4-7347D67608E7}" dt="2018-07-04T10:06:56.801" v="2065" actId="20577"/>
          <ac:spMkLst>
            <pc:docMk/>
            <pc:sldMk cId="652191186" sldId="305"/>
            <ac:spMk id="2" creationId="{9C836FE0-0EBF-4BA2-A58B-9E3CC1E45311}"/>
          </ac:spMkLst>
        </pc:spChg>
        <pc:graphicFrameChg chg="mod modGraphic">
          <ac:chgData name="Angela Ogier" userId="44dd9095-1d95-4837-9c14-5c23c224bd78" providerId="ADAL" clId="{7C93339B-CEB7-411F-84B4-7347D67608E7}" dt="2018-07-10T12:29:01.109" v="7386" actId="20577"/>
          <ac:graphicFrameMkLst>
            <pc:docMk/>
            <pc:sldMk cId="652191186" sldId="305"/>
            <ac:graphicFrameMk id="5" creationId="{DED16BE0-3D61-4F23-B259-6D23989CE7B9}"/>
          </ac:graphicFrameMkLst>
        </pc:graphicFrameChg>
      </pc:sldChg>
      <pc:sldChg chg="addSp delSp modSp add">
        <pc:chgData name="Angela Ogier" userId="44dd9095-1d95-4837-9c14-5c23c224bd78" providerId="ADAL" clId="{7C93339B-CEB7-411F-84B4-7347D67608E7}" dt="2018-07-04T18:05:40.197" v="6647" actId="14100"/>
        <pc:sldMkLst>
          <pc:docMk/>
          <pc:sldMk cId="3363436710" sldId="306"/>
        </pc:sldMkLst>
        <pc:spChg chg="mod">
          <ac:chgData name="Angela Ogier" userId="44dd9095-1d95-4837-9c14-5c23c224bd78" providerId="ADAL" clId="{7C93339B-CEB7-411F-84B4-7347D67608E7}" dt="2018-07-04T10:07:49.918" v="2078" actId="20577"/>
          <ac:spMkLst>
            <pc:docMk/>
            <pc:sldMk cId="3363436710" sldId="306"/>
            <ac:spMk id="2" creationId="{D57546A5-DCFA-46AF-8344-4FBEFFB9D110}"/>
          </ac:spMkLst>
        </pc:spChg>
        <pc:spChg chg="add del mod">
          <ac:chgData name="Angela Ogier" userId="44dd9095-1d95-4837-9c14-5c23c224bd78" providerId="ADAL" clId="{7C93339B-CEB7-411F-84B4-7347D67608E7}" dt="2018-07-04T18:03:20.342" v="6513" actId="179"/>
          <ac:spMkLst>
            <pc:docMk/>
            <pc:sldMk cId="3363436710" sldId="306"/>
            <ac:spMk id="3" creationId="{B20EB6BA-77F1-412B-93A5-B8C5D134F57E}"/>
          </ac:spMkLst>
        </pc:spChg>
        <pc:spChg chg="add mod">
          <ac:chgData name="Angela Ogier" userId="44dd9095-1d95-4837-9c14-5c23c224bd78" providerId="ADAL" clId="{7C93339B-CEB7-411F-84B4-7347D67608E7}" dt="2018-07-04T18:05:40.197" v="6647" actId="14100"/>
          <ac:spMkLst>
            <pc:docMk/>
            <pc:sldMk cId="3363436710" sldId="306"/>
            <ac:spMk id="4" creationId="{0D1708C5-253A-40C6-94A8-24D056773A36}"/>
          </ac:spMkLst>
        </pc:spChg>
        <pc:spChg chg="add del mod">
          <ac:chgData name="Angela Ogier" userId="44dd9095-1d95-4837-9c14-5c23c224bd78" providerId="ADAL" clId="{7C93339B-CEB7-411F-84B4-7347D67608E7}" dt="2018-07-04T10:10:31.882" v="2384" actId="14100"/>
          <ac:spMkLst>
            <pc:docMk/>
            <pc:sldMk cId="3363436710" sldId="306"/>
            <ac:spMk id="5" creationId="{B1493BB3-D5A3-4680-924E-9A24015C7469}"/>
          </ac:spMkLst>
        </pc:spChg>
      </pc:sldChg>
      <pc:sldChg chg="addSp delSp modSp add del">
        <pc:chgData name="Angela Ogier" userId="44dd9095-1d95-4837-9c14-5c23c224bd78" providerId="ADAL" clId="{7C93339B-CEB7-411F-84B4-7347D67608E7}" dt="2018-07-09T00:21:52.556" v="7130" actId="2696"/>
        <pc:sldMkLst>
          <pc:docMk/>
          <pc:sldMk cId="969342635" sldId="307"/>
        </pc:sldMkLst>
        <pc:spChg chg="mod">
          <ac:chgData name="Angela Ogier" userId="44dd9095-1d95-4837-9c14-5c23c224bd78" providerId="ADAL" clId="{7C93339B-CEB7-411F-84B4-7347D67608E7}" dt="2018-07-04T10:11:51.875" v="2434" actId="20577"/>
          <ac:spMkLst>
            <pc:docMk/>
            <pc:sldMk cId="969342635" sldId="307"/>
            <ac:spMk id="2" creationId="{192D92F2-A397-41F5-865C-820C8E373F7A}"/>
          </ac:spMkLst>
        </pc:spChg>
        <pc:spChg chg="mod">
          <ac:chgData name="Angela Ogier" userId="44dd9095-1d95-4837-9c14-5c23c224bd78" providerId="ADAL" clId="{7C93339B-CEB7-411F-84B4-7347D67608E7}" dt="2018-07-04T10:24:04.771" v="2970" actId="404"/>
          <ac:spMkLst>
            <pc:docMk/>
            <pc:sldMk cId="969342635" sldId="307"/>
            <ac:spMk id="5" creationId="{AD25F032-C92F-416F-B253-49AE96DF7FE0}"/>
          </ac:spMkLst>
        </pc:spChg>
        <pc:spChg chg="mod">
          <ac:chgData name="Angela Ogier" userId="44dd9095-1d95-4837-9c14-5c23c224bd78" providerId="ADAL" clId="{7C93339B-CEB7-411F-84B4-7347D67608E7}" dt="2018-07-04T10:23:14.433" v="2957" actId="1035"/>
          <ac:spMkLst>
            <pc:docMk/>
            <pc:sldMk cId="969342635" sldId="307"/>
            <ac:spMk id="6" creationId="{FCCD2E13-96CD-4AC7-84E6-D7BA4CC66E2E}"/>
          </ac:spMkLst>
        </pc:spChg>
        <pc:spChg chg="mod">
          <ac:chgData name="Angela Ogier" userId="44dd9095-1d95-4837-9c14-5c23c224bd78" providerId="ADAL" clId="{7C93339B-CEB7-411F-84B4-7347D67608E7}" dt="2018-07-04T10:21:21.269" v="2907" actId="1076"/>
          <ac:spMkLst>
            <pc:docMk/>
            <pc:sldMk cId="969342635" sldId="307"/>
            <ac:spMk id="7" creationId="{C50FACD9-6C72-4394-869C-9A5E67F9C8F6}"/>
          </ac:spMkLst>
        </pc:spChg>
        <pc:spChg chg="mod topLvl">
          <ac:chgData name="Angela Ogier" userId="44dd9095-1d95-4837-9c14-5c23c224bd78" providerId="ADAL" clId="{7C93339B-CEB7-411F-84B4-7347D67608E7}" dt="2018-07-04T10:24:55.992" v="2984" actId="1076"/>
          <ac:spMkLst>
            <pc:docMk/>
            <pc:sldMk cId="969342635" sldId="307"/>
            <ac:spMk id="8" creationId="{06A978AE-E709-47E5-B21F-1FC6C923EB88}"/>
          </ac:spMkLst>
        </pc:spChg>
        <pc:spChg chg="mod topLvl">
          <ac:chgData name="Angela Ogier" userId="44dd9095-1d95-4837-9c14-5c23c224bd78" providerId="ADAL" clId="{7C93339B-CEB7-411F-84B4-7347D67608E7}" dt="2018-07-04T10:37:42.741" v="3214" actId="1076"/>
          <ac:spMkLst>
            <pc:docMk/>
            <pc:sldMk cId="969342635" sldId="307"/>
            <ac:spMk id="9" creationId="{D2567B7E-4AEC-4045-8652-1883649C8EF3}"/>
          </ac:spMkLst>
        </pc:spChg>
        <pc:spChg chg="add mod">
          <ac:chgData name="Angela Ogier" userId="44dd9095-1d95-4837-9c14-5c23c224bd78" providerId="ADAL" clId="{7C93339B-CEB7-411F-84B4-7347D67608E7}" dt="2018-07-04T10:25:11.834" v="2990" actId="403"/>
          <ac:spMkLst>
            <pc:docMk/>
            <pc:sldMk cId="969342635" sldId="307"/>
            <ac:spMk id="10" creationId="{009823ED-CA35-4B78-89DE-73BBCE1AAA68}"/>
          </ac:spMkLst>
        </pc:spChg>
        <pc:spChg chg="add del mod">
          <ac:chgData name="Angela Ogier" userId="44dd9095-1d95-4837-9c14-5c23c224bd78" providerId="ADAL" clId="{7C93339B-CEB7-411F-84B4-7347D67608E7}" dt="2018-07-04T10:37:47.335" v="3216" actId="14100"/>
          <ac:spMkLst>
            <pc:docMk/>
            <pc:sldMk cId="969342635" sldId="307"/>
            <ac:spMk id="11" creationId="{001C14E9-9265-408C-92CE-23637FF19AF3}"/>
          </ac:spMkLst>
        </pc:spChg>
        <pc:grpChg chg="del mod">
          <ac:chgData name="Angela Ogier" userId="44dd9095-1d95-4837-9c14-5c23c224bd78" providerId="ADAL" clId="{7C93339B-CEB7-411F-84B4-7347D67608E7}" dt="2018-07-04T10:21:43.876" v="2910" actId="165"/>
          <ac:grpSpMkLst>
            <pc:docMk/>
            <pc:sldMk cId="969342635" sldId="307"/>
            <ac:grpSpMk id="3" creationId="{B6CF4DB1-DF98-43CA-9993-8C4D5CB164F6}"/>
          </ac:grpSpMkLst>
        </pc:grpChg>
        <pc:graphicFrameChg chg="del mod">
          <ac:chgData name="Angela Ogier" userId="44dd9095-1d95-4837-9c14-5c23c224bd78" providerId="ADAL" clId="{7C93339B-CEB7-411F-84B4-7347D67608E7}" dt="2018-07-04T10:21:40.110" v="2909" actId="18245"/>
          <ac:graphicFrameMkLst>
            <pc:docMk/>
            <pc:sldMk cId="969342635" sldId="307"/>
            <ac:graphicFrameMk id="4" creationId="{31AB5B58-ECC0-4BA9-8617-0ED84E7A9106}"/>
          </ac:graphicFrameMkLst>
        </pc:graphicFrameChg>
      </pc:sldChg>
      <pc:sldChg chg="add">
        <pc:chgData name="Angela Ogier" userId="44dd9095-1d95-4837-9c14-5c23c224bd78" providerId="ADAL" clId="{7C93339B-CEB7-411F-84B4-7347D67608E7}" dt="2018-07-09T00:21:56.164" v="7132"/>
        <pc:sldMkLst>
          <pc:docMk/>
          <pc:sldMk cId="1533190650" sldId="307"/>
        </pc:sldMkLst>
      </pc:sldChg>
      <pc:sldChg chg="addSp delSp modSp add del">
        <pc:chgData name="Angela Ogier" userId="44dd9095-1d95-4837-9c14-5c23c224bd78" providerId="ADAL" clId="{7C93339B-CEB7-411F-84B4-7347D67608E7}" dt="2018-07-09T00:21:52.587" v="7131" actId="2696"/>
        <pc:sldMkLst>
          <pc:docMk/>
          <pc:sldMk cId="2040287708" sldId="308"/>
        </pc:sldMkLst>
        <pc:spChg chg="mod">
          <ac:chgData name="Angela Ogier" userId="44dd9095-1d95-4837-9c14-5c23c224bd78" providerId="ADAL" clId="{7C93339B-CEB7-411F-84B4-7347D67608E7}" dt="2018-07-04T10:13:30.556" v="2545" actId="20577"/>
          <ac:spMkLst>
            <pc:docMk/>
            <pc:sldMk cId="2040287708" sldId="308"/>
            <ac:spMk id="2" creationId="{192D92F2-A397-41F5-865C-820C8E373F7A}"/>
          </ac:spMkLst>
        </pc:spChg>
        <pc:spChg chg="del">
          <ac:chgData name="Angela Ogier" userId="44dd9095-1d95-4837-9c14-5c23c224bd78" providerId="ADAL" clId="{7C93339B-CEB7-411F-84B4-7347D67608E7}" dt="2018-07-04T10:34:39.844" v="2994" actId="478"/>
          <ac:spMkLst>
            <pc:docMk/>
            <pc:sldMk cId="2040287708" sldId="308"/>
            <ac:spMk id="6" creationId="{FCCD2E13-96CD-4AC7-84E6-D7BA4CC66E2E}"/>
          </ac:spMkLst>
        </pc:spChg>
        <pc:spChg chg="mod">
          <ac:chgData name="Angela Ogier" userId="44dd9095-1d95-4837-9c14-5c23c224bd78" providerId="ADAL" clId="{7C93339B-CEB7-411F-84B4-7347D67608E7}" dt="2018-07-04T10:36:56.867" v="3205" actId="1076"/>
          <ac:spMkLst>
            <pc:docMk/>
            <pc:sldMk cId="2040287708" sldId="308"/>
            <ac:spMk id="7" creationId="{C50FACD9-6C72-4394-869C-9A5E67F9C8F6}"/>
          </ac:spMkLst>
        </pc:spChg>
        <pc:spChg chg="mod topLvl">
          <ac:chgData name="Angela Ogier" userId="44dd9095-1d95-4837-9c14-5c23c224bd78" providerId="ADAL" clId="{7C93339B-CEB7-411F-84B4-7347D67608E7}" dt="2018-07-04T10:37:30.475" v="3211" actId="6549"/>
          <ac:spMkLst>
            <pc:docMk/>
            <pc:sldMk cId="2040287708" sldId="308"/>
            <ac:spMk id="8" creationId="{35D387F7-676E-4C83-9B5E-BECAB120A7CE}"/>
          </ac:spMkLst>
        </pc:spChg>
        <pc:spChg chg="mod topLvl">
          <ac:chgData name="Angela Ogier" userId="44dd9095-1d95-4837-9c14-5c23c224bd78" providerId="ADAL" clId="{7C93339B-CEB7-411F-84B4-7347D67608E7}" dt="2018-07-04T10:47:26.029" v="4024" actId="12"/>
          <ac:spMkLst>
            <pc:docMk/>
            <pc:sldMk cId="2040287708" sldId="308"/>
            <ac:spMk id="9" creationId="{C34767A9-C468-4D7A-A419-2691F83ED76F}"/>
          </ac:spMkLst>
        </pc:spChg>
        <pc:spChg chg="add mod">
          <ac:chgData name="Angela Ogier" userId="44dd9095-1d95-4837-9c14-5c23c224bd78" providerId="ADAL" clId="{7C93339B-CEB7-411F-84B4-7347D67608E7}" dt="2018-07-04T10:38:26.515" v="3246" actId="20577"/>
          <ac:spMkLst>
            <pc:docMk/>
            <pc:sldMk cId="2040287708" sldId="308"/>
            <ac:spMk id="10" creationId="{46BE6C59-5A31-4F2C-ADFE-135E8BB41A4B}"/>
          </ac:spMkLst>
        </pc:spChg>
        <pc:grpChg chg="del mod">
          <ac:chgData name="Angela Ogier" userId="44dd9095-1d95-4837-9c14-5c23c224bd78" providerId="ADAL" clId="{7C93339B-CEB7-411F-84B4-7347D67608E7}" dt="2018-07-04T10:37:26.250" v="3210" actId="165"/>
          <ac:grpSpMkLst>
            <pc:docMk/>
            <pc:sldMk cId="2040287708" sldId="308"/>
            <ac:grpSpMk id="3" creationId="{519A213C-493C-4C59-9A40-E1FD9E0FB7F4}"/>
          </ac:grpSpMkLst>
        </pc:grpChg>
        <pc:graphicFrameChg chg="del mod">
          <ac:chgData name="Angela Ogier" userId="44dd9095-1d95-4837-9c14-5c23c224bd78" providerId="ADAL" clId="{7C93339B-CEB7-411F-84B4-7347D67608E7}" dt="2018-07-04T10:37:21.539" v="3209" actId="18245"/>
          <ac:graphicFrameMkLst>
            <pc:docMk/>
            <pc:sldMk cId="2040287708" sldId="308"/>
            <ac:graphicFrameMk id="4" creationId="{31AB5B58-ECC0-4BA9-8617-0ED84E7A9106}"/>
          </ac:graphicFrameMkLst>
        </pc:graphicFrameChg>
      </pc:sldChg>
      <pc:sldChg chg="modSp add ord">
        <pc:chgData name="Angela Ogier" userId="44dd9095-1d95-4837-9c14-5c23c224bd78" providerId="ADAL" clId="{7C93339B-CEB7-411F-84B4-7347D67608E7}" dt="2018-07-09T00:23:26.223" v="7135" actId="404"/>
        <pc:sldMkLst>
          <pc:docMk/>
          <pc:sldMk cId="3676923358" sldId="308"/>
        </pc:sldMkLst>
        <pc:spChg chg="mod">
          <ac:chgData name="Angela Ogier" userId="44dd9095-1d95-4837-9c14-5c23c224bd78" providerId="ADAL" clId="{7C93339B-CEB7-411F-84B4-7347D67608E7}" dt="2018-07-09T00:22:05.661" v="7133" actId="404"/>
          <ac:spMkLst>
            <pc:docMk/>
            <pc:sldMk cId="3676923358" sldId="308"/>
            <ac:spMk id="7" creationId="{C50FACD9-6C72-4394-869C-9A5E67F9C8F6}"/>
          </ac:spMkLst>
        </pc:spChg>
        <pc:spChg chg="mod">
          <ac:chgData name="Angela Ogier" userId="44dd9095-1d95-4837-9c14-5c23c224bd78" providerId="ADAL" clId="{7C93339B-CEB7-411F-84B4-7347D67608E7}" dt="2018-07-09T00:23:26.223" v="7135" actId="404"/>
          <ac:spMkLst>
            <pc:docMk/>
            <pc:sldMk cId="3676923358" sldId="308"/>
            <ac:spMk id="9" creationId="{C34767A9-C468-4D7A-A419-2691F83ED76F}"/>
          </ac:spMkLst>
        </pc:spChg>
      </pc:sldChg>
      <pc:sldChg chg="addSp modSp add">
        <pc:chgData name="Angela Ogier" userId="44dd9095-1d95-4837-9c14-5c23c224bd78" providerId="ADAL" clId="{7C93339B-CEB7-411F-84B4-7347D67608E7}" dt="2018-07-04T10:51:48.159" v="4185" actId="14100"/>
        <pc:sldMkLst>
          <pc:docMk/>
          <pc:sldMk cId="3888498814" sldId="309"/>
        </pc:sldMkLst>
        <pc:spChg chg="mod">
          <ac:chgData name="Angela Ogier" userId="44dd9095-1d95-4837-9c14-5c23c224bd78" providerId="ADAL" clId="{7C93339B-CEB7-411F-84B4-7347D67608E7}" dt="2018-07-04T10:50:06.546" v="4125" actId="20577"/>
          <ac:spMkLst>
            <pc:docMk/>
            <pc:sldMk cId="3888498814" sldId="309"/>
            <ac:spMk id="2" creationId="{598191FB-E167-4425-90FB-F0BDB1A82FE9}"/>
          </ac:spMkLst>
        </pc:spChg>
        <pc:spChg chg="mod">
          <ac:chgData name="Angela Ogier" userId="44dd9095-1d95-4837-9c14-5c23c224bd78" providerId="ADAL" clId="{7C93339B-CEB7-411F-84B4-7347D67608E7}" dt="2018-07-04T10:51:48.159" v="4185" actId="14100"/>
          <ac:spMkLst>
            <pc:docMk/>
            <pc:sldMk cId="3888498814" sldId="309"/>
            <ac:spMk id="3" creationId="{19B95FB6-2FFD-4E0C-B3D7-7B8D0FC7DC77}"/>
          </ac:spMkLst>
        </pc:spChg>
        <pc:spChg chg="add mod">
          <ac:chgData name="Angela Ogier" userId="44dd9095-1d95-4837-9c14-5c23c224bd78" providerId="ADAL" clId="{7C93339B-CEB7-411F-84B4-7347D67608E7}" dt="2018-07-04T10:51:41.608" v="4184" actId="403"/>
          <ac:spMkLst>
            <pc:docMk/>
            <pc:sldMk cId="3888498814" sldId="309"/>
            <ac:spMk id="4" creationId="{DA1BBCAC-EF8F-4E34-B079-C2B6540081B9}"/>
          </ac:spMkLst>
        </pc:spChg>
      </pc:sldChg>
      <pc:sldChg chg="addSp modSp add">
        <pc:chgData name="Angela Ogier" userId="44dd9095-1d95-4837-9c14-5c23c224bd78" providerId="ADAL" clId="{7C93339B-CEB7-411F-84B4-7347D67608E7}" dt="2018-07-04T10:54:47.685" v="4322" actId="404"/>
        <pc:sldMkLst>
          <pc:docMk/>
          <pc:sldMk cId="2405187878" sldId="310"/>
        </pc:sldMkLst>
        <pc:spChg chg="mod">
          <ac:chgData name="Angela Ogier" userId="44dd9095-1d95-4837-9c14-5c23c224bd78" providerId="ADAL" clId="{7C93339B-CEB7-411F-84B4-7347D67608E7}" dt="2018-07-04T10:52:22.633" v="4237" actId="20577"/>
          <ac:spMkLst>
            <pc:docMk/>
            <pc:sldMk cId="2405187878" sldId="310"/>
            <ac:spMk id="2" creationId="{A45CC8FF-7EA3-4680-A4F0-803DA525E887}"/>
          </ac:spMkLst>
        </pc:spChg>
        <pc:spChg chg="mod">
          <ac:chgData name="Angela Ogier" userId="44dd9095-1d95-4837-9c14-5c23c224bd78" providerId="ADAL" clId="{7C93339B-CEB7-411F-84B4-7347D67608E7}" dt="2018-07-04T10:53:07.072" v="4259" actId="20577"/>
          <ac:spMkLst>
            <pc:docMk/>
            <pc:sldMk cId="2405187878" sldId="310"/>
            <ac:spMk id="3" creationId="{F44789D3-744D-4949-92EF-440755B84FC6}"/>
          </ac:spMkLst>
        </pc:spChg>
        <pc:spChg chg="add mod">
          <ac:chgData name="Angela Ogier" userId="44dd9095-1d95-4837-9c14-5c23c224bd78" providerId="ADAL" clId="{7C93339B-CEB7-411F-84B4-7347D67608E7}" dt="2018-07-04T10:54:47.685" v="4322" actId="404"/>
          <ac:spMkLst>
            <pc:docMk/>
            <pc:sldMk cId="2405187878" sldId="310"/>
            <ac:spMk id="4" creationId="{DE9E4270-B13C-4384-AFA8-0C750BAF2278}"/>
          </ac:spMkLst>
        </pc:spChg>
      </pc:sldChg>
      <pc:sldChg chg="addSp modSp add addCm delCm">
        <pc:chgData name="Angela Ogier" userId="44dd9095-1d95-4837-9c14-5c23c224bd78" providerId="ADAL" clId="{7C93339B-CEB7-411F-84B4-7347D67608E7}" dt="2018-07-10T12:11:11.545" v="7379"/>
        <pc:sldMkLst>
          <pc:docMk/>
          <pc:sldMk cId="2910553144" sldId="311"/>
        </pc:sldMkLst>
        <pc:spChg chg="mod">
          <ac:chgData name="Angela Ogier" userId="44dd9095-1d95-4837-9c14-5c23c224bd78" providerId="ADAL" clId="{7C93339B-CEB7-411F-84B4-7347D67608E7}" dt="2018-07-04T17:35:36.585" v="5125" actId="20577"/>
          <ac:spMkLst>
            <pc:docMk/>
            <pc:sldMk cId="2910553144" sldId="311"/>
            <ac:spMk id="2" creationId="{7AD8DF3A-04D6-4EC1-BF17-BED519A9A766}"/>
          </ac:spMkLst>
        </pc:spChg>
        <pc:spChg chg="mod">
          <ac:chgData name="Angela Ogier" userId="44dd9095-1d95-4837-9c14-5c23c224bd78" providerId="ADAL" clId="{7C93339B-CEB7-411F-84B4-7347D67608E7}" dt="2018-07-09T00:24:56.775" v="7189" actId="20577"/>
          <ac:spMkLst>
            <pc:docMk/>
            <pc:sldMk cId="2910553144" sldId="311"/>
            <ac:spMk id="3" creationId="{6EFF8337-E7C5-4690-90AF-AA2596C83633}"/>
          </ac:spMkLst>
        </pc:spChg>
        <pc:spChg chg="add mod">
          <ac:chgData name="Angela Ogier" userId="44dd9095-1d95-4837-9c14-5c23c224bd78" providerId="ADAL" clId="{7C93339B-CEB7-411F-84B4-7347D67608E7}" dt="2018-07-04T17:43:27.149" v="5443" actId="948"/>
          <ac:spMkLst>
            <pc:docMk/>
            <pc:sldMk cId="2910553144" sldId="311"/>
            <ac:spMk id="4" creationId="{FBD485EF-AF41-4F1B-ADE4-17C47DAFA88A}"/>
          </ac:spMkLst>
        </pc:spChg>
        <pc:spChg chg="add mod">
          <ac:chgData name="Angela Ogier" userId="44dd9095-1d95-4837-9c14-5c23c224bd78" providerId="ADAL" clId="{7C93339B-CEB7-411F-84B4-7347D67608E7}" dt="2018-07-04T17:44:36.183" v="5566" actId="20577"/>
          <ac:spMkLst>
            <pc:docMk/>
            <pc:sldMk cId="2910553144" sldId="311"/>
            <ac:spMk id="5" creationId="{3A8CF7E0-505E-492C-B9EB-C60BD1D0B746}"/>
          </ac:spMkLst>
        </pc:spChg>
      </pc:sldChg>
      <pc:sldChg chg="addSp delSp modSp add">
        <pc:chgData name="Angela Ogier" userId="44dd9095-1d95-4837-9c14-5c23c224bd78" providerId="ADAL" clId="{7C93339B-CEB7-411F-84B4-7347D67608E7}" dt="2018-07-04T17:52:51.880" v="6307" actId="1076"/>
        <pc:sldMkLst>
          <pc:docMk/>
          <pc:sldMk cId="3510104177" sldId="312"/>
        </pc:sldMkLst>
        <pc:spChg chg="mod">
          <ac:chgData name="Angela Ogier" userId="44dd9095-1d95-4837-9c14-5c23c224bd78" providerId="ADAL" clId="{7C93339B-CEB7-411F-84B4-7347D67608E7}" dt="2018-07-04T17:35:29.819" v="5121" actId="6549"/>
          <ac:spMkLst>
            <pc:docMk/>
            <pc:sldMk cId="3510104177" sldId="312"/>
            <ac:spMk id="2" creationId="{7AD8DF3A-04D6-4EC1-BF17-BED519A9A766}"/>
          </ac:spMkLst>
        </pc:spChg>
        <pc:spChg chg="mod">
          <ac:chgData name="Angela Ogier" userId="44dd9095-1d95-4837-9c14-5c23c224bd78" providerId="ADAL" clId="{7C93339B-CEB7-411F-84B4-7347D67608E7}" dt="2018-07-04T17:51:32.993" v="6166" actId="179"/>
          <ac:spMkLst>
            <pc:docMk/>
            <pc:sldMk cId="3510104177" sldId="312"/>
            <ac:spMk id="3" creationId="{6EFF8337-E7C5-4690-90AF-AA2596C83633}"/>
          </ac:spMkLst>
        </pc:spChg>
        <pc:spChg chg="add del mod">
          <ac:chgData name="Angela Ogier" userId="44dd9095-1d95-4837-9c14-5c23c224bd78" providerId="ADAL" clId="{7C93339B-CEB7-411F-84B4-7347D67608E7}" dt="2018-07-04T17:50:46.886" v="6157" actId="478"/>
          <ac:spMkLst>
            <pc:docMk/>
            <pc:sldMk cId="3510104177" sldId="312"/>
            <ac:spMk id="4" creationId="{A30C6BF3-E852-494E-BCD1-06417CA98AFF}"/>
          </ac:spMkLst>
        </pc:spChg>
        <pc:spChg chg="add mod">
          <ac:chgData name="Angela Ogier" userId="44dd9095-1d95-4837-9c14-5c23c224bd78" providerId="ADAL" clId="{7C93339B-CEB7-411F-84B4-7347D67608E7}" dt="2018-07-04T17:51:41.761" v="6168" actId="14100"/>
          <ac:spMkLst>
            <pc:docMk/>
            <pc:sldMk cId="3510104177" sldId="312"/>
            <ac:spMk id="5" creationId="{EB559B44-F6C0-4B52-9D9A-B1DBC5155586}"/>
          </ac:spMkLst>
        </pc:spChg>
        <pc:spChg chg="add mod">
          <ac:chgData name="Angela Ogier" userId="44dd9095-1d95-4837-9c14-5c23c224bd78" providerId="ADAL" clId="{7C93339B-CEB7-411F-84B4-7347D67608E7}" dt="2018-07-04T17:52:51.880" v="6307" actId="1076"/>
          <ac:spMkLst>
            <pc:docMk/>
            <pc:sldMk cId="3510104177" sldId="312"/>
            <ac:spMk id="6" creationId="{947A271C-B8D3-4190-B77A-FC8293E3C78C}"/>
          </ac:spMkLst>
        </pc:spChg>
      </pc:sldChg>
      <pc:sldChg chg="addSp delSp modSp add">
        <pc:chgData name="Angela Ogier" userId="44dd9095-1d95-4837-9c14-5c23c224bd78" providerId="ADAL" clId="{7C93339B-CEB7-411F-84B4-7347D67608E7}" dt="2018-07-04T17:59:58.352" v="6465" actId="13219"/>
        <pc:sldMkLst>
          <pc:docMk/>
          <pc:sldMk cId="331678816" sldId="313"/>
        </pc:sldMkLst>
        <pc:spChg chg="mod">
          <ac:chgData name="Angela Ogier" userId="44dd9095-1d95-4837-9c14-5c23c224bd78" providerId="ADAL" clId="{7C93339B-CEB7-411F-84B4-7347D67608E7}" dt="2018-07-04T17:54:14.760" v="6393" actId="20577"/>
          <ac:spMkLst>
            <pc:docMk/>
            <pc:sldMk cId="331678816" sldId="313"/>
            <ac:spMk id="2" creationId="{CC647076-AB45-4BAA-84C4-91CEAB200EC5}"/>
          </ac:spMkLst>
        </pc:spChg>
        <pc:spChg chg="del">
          <ac:chgData name="Angela Ogier" userId="44dd9095-1d95-4837-9c14-5c23c224bd78" providerId="ADAL" clId="{7C93339B-CEB7-411F-84B4-7347D67608E7}" dt="2018-07-04T17:53:58.201" v="6355" actId="13219"/>
          <ac:spMkLst>
            <pc:docMk/>
            <pc:sldMk cId="331678816" sldId="313"/>
            <ac:spMk id="3" creationId="{B648970F-08A2-490D-9492-7AAA683B9A35}"/>
          </ac:spMkLst>
        </pc:spChg>
        <pc:graphicFrameChg chg="add mod modGraphic">
          <ac:chgData name="Angela Ogier" userId="44dd9095-1d95-4837-9c14-5c23c224bd78" providerId="ADAL" clId="{7C93339B-CEB7-411F-84B4-7347D67608E7}" dt="2018-07-04T17:59:58.352" v="6465" actId="13219"/>
          <ac:graphicFrameMkLst>
            <pc:docMk/>
            <pc:sldMk cId="331678816" sldId="313"/>
            <ac:graphicFrameMk id="4" creationId="{B6AA4A6A-AC36-4A3B-BB52-85919460629D}"/>
          </ac:graphicFrameMkLst>
        </pc:graphicFrameChg>
      </pc:sldChg>
      <pc:sldChg chg="modSp add">
        <pc:chgData name="Angela Ogier" userId="44dd9095-1d95-4837-9c14-5c23c224bd78" providerId="ADAL" clId="{7C93339B-CEB7-411F-84B4-7347D67608E7}" dt="2018-07-04T18:03:55.402" v="6518" actId="1076"/>
        <pc:sldMkLst>
          <pc:docMk/>
          <pc:sldMk cId="2495297229" sldId="314"/>
        </pc:sldMkLst>
        <pc:spChg chg="mod">
          <ac:chgData name="Angela Ogier" userId="44dd9095-1d95-4837-9c14-5c23c224bd78" providerId="ADAL" clId="{7C93339B-CEB7-411F-84B4-7347D67608E7}" dt="2018-07-04T17:59:00.674" v="6459" actId="20577"/>
          <ac:spMkLst>
            <pc:docMk/>
            <pc:sldMk cId="2495297229" sldId="314"/>
            <ac:spMk id="2" creationId="{CC647076-AB45-4BAA-84C4-91CEAB200EC5}"/>
          </ac:spMkLst>
        </pc:spChg>
        <pc:graphicFrameChg chg="mod modGraphic">
          <ac:chgData name="Angela Ogier" userId="44dd9095-1d95-4837-9c14-5c23c224bd78" providerId="ADAL" clId="{7C93339B-CEB7-411F-84B4-7347D67608E7}" dt="2018-07-04T18:03:55.402" v="6518" actId="1076"/>
          <ac:graphicFrameMkLst>
            <pc:docMk/>
            <pc:sldMk cId="2495297229" sldId="314"/>
            <ac:graphicFrameMk id="4" creationId="{B6AA4A6A-AC36-4A3B-BB52-85919460629D}"/>
          </ac:graphicFrameMkLst>
        </pc:graphicFrameChg>
      </pc:sldChg>
      <pc:sldChg chg="modSp addCm delCm modCm">
        <pc:chgData name="Angela Ogier" userId="44dd9095-1d95-4837-9c14-5c23c224bd78" providerId="ADAL" clId="{7C93339B-CEB7-411F-84B4-7347D67608E7}" dt="2018-07-10T12:29:22.136" v="7410" actId="20577"/>
        <pc:sldMkLst>
          <pc:docMk/>
          <pc:sldMk cId="2630589649" sldId="315"/>
        </pc:sldMkLst>
        <pc:graphicFrameChg chg="modGraphic">
          <ac:chgData name="Angela Ogier" userId="44dd9095-1d95-4837-9c14-5c23c224bd78" providerId="ADAL" clId="{7C93339B-CEB7-411F-84B4-7347D67608E7}" dt="2018-07-10T12:29:22.136" v="7410" actId="20577"/>
          <ac:graphicFrameMkLst>
            <pc:docMk/>
            <pc:sldMk cId="2630589649" sldId="315"/>
            <ac:graphicFrameMk id="6" creationId="{0F3EEF31-BFC1-4E82-A50F-F26F3D8093C6}"/>
          </ac:graphicFrameMkLst>
        </pc:graphicFrameChg>
      </pc:sldChg>
      <pc:sldChg chg="delSp modSp add">
        <pc:chgData name="Angela Ogier" userId="44dd9095-1d95-4837-9c14-5c23c224bd78" providerId="ADAL" clId="{7C93339B-CEB7-411F-84B4-7347D67608E7}" dt="2018-07-10T12:07:56.913" v="7377" actId="14100"/>
        <pc:sldMkLst>
          <pc:docMk/>
          <pc:sldMk cId="3474838410" sldId="316"/>
        </pc:sldMkLst>
        <pc:spChg chg="mod">
          <ac:chgData name="Angela Ogier" userId="44dd9095-1d95-4837-9c14-5c23c224bd78" providerId="ADAL" clId="{7C93339B-CEB7-411F-84B4-7347D67608E7}" dt="2018-07-10T12:07:56.913" v="7377" actId="14100"/>
          <ac:spMkLst>
            <pc:docMk/>
            <pc:sldMk cId="3474838410" sldId="316"/>
            <ac:spMk id="2" creationId="{2375EA05-60C0-46EC-B426-2F516D2B57FD}"/>
          </ac:spMkLst>
        </pc:spChg>
        <pc:spChg chg="del">
          <ac:chgData name="Angela Ogier" userId="44dd9095-1d95-4837-9c14-5c23c224bd78" providerId="ADAL" clId="{7C93339B-CEB7-411F-84B4-7347D67608E7}" dt="2018-07-10T12:07:12.357" v="7293" actId="478"/>
          <ac:spMkLst>
            <pc:docMk/>
            <pc:sldMk cId="3474838410" sldId="316"/>
            <ac:spMk id="21" creationId="{ED8282B7-196C-41B2-ADC8-DF949D0BB90C}"/>
          </ac:spMkLst>
        </pc:spChg>
      </pc:sldChg>
    </pc:docChg>
  </pc:docChgLst>
  <pc:docChgLst>
    <pc:chgData name="Vaughan Astwood" userId="9f5d1dfb-65f8-4574-9c18-8edabbc2395c" providerId="ADAL" clId="{A1EC7168-6632-44F9-9C8A-726001CFEF19}"/>
    <pc:docChg chg="modSld">
      <pc:chgData name="Vaughan Astwood" userId="9f5d1dfb-65f8-4574-9c18-8edabbc2395c" providerId="ADAL" clId="{A1EC7168-6632-44F9-9C8A-726001CFEF19}" dt="2018-07-05T01:53:10.035" v="1"/>
      <pc:docMkLst>
        <pc:docMk/>
      </pc:docMkLst>
      <pc:sldChg chg="addCm modCm">
        <pc:chgData name="Vaughan Astwood" userId="9f5d1dfb-65f8-4574-9c18-8edabbc2395c" providerId="ADAL" clId="{A1EC7168-6632-44F9-9C8A-726001CFEF19}" dt="2018-07-05T01:53:10.035" v="1"/>
        <pc:sldMkLst>
          <pc:docMk/>
          <pc:sldMk cId="1432033959" sldId="291"/>
        </pc:sldMkLst>
      </pc:sldChg>
    </pc:docChg>
  </pc:docChgLst>
  <pc:docChgLst>
    <pc:chgData name="Eduardo Villatore" userId="S::eduardo.villatore@firstgas.co.nz::5b4cef48-1df7-4bcb-9578-58f794e7e515" providerId="AD" clId="Web-{287EAAC6-A885-49AB-90F2-12B9DC5296E5}"/>
    <pc:docChg chg="addSld modSld modSection">
      <pc:chgData name="Eduardo Villatore" userId="S::eduardo.villatore@firstgas.co.nz::5b4cef48-1df7-4bcb-9578-58f794e7e515" providerId="AD" clId="Web-{287EAAC6-A885-49AB-90F2-12B9DC5296E5}" dt="2018-07-06T03:04:16.484" v="1"/>
      <pc:docMkLst>
        <pc:docMk/>
      </pc:docMkLst>
      <pc:sldChg chg="addSp delSp modSp">
        <pc:chgData name="Eduardo Villatore" userId="S::eduardo.villatore@firstgas.co.nz::5b4cef48-1df7-4bcb-9578-58f794e7e515" providerId="AD" clId="Web-{287EAAC6-A885-49AB-90F2-12B9DC5296E5}" dt="2018-07-06T03:04:16.484" v="1"/>
        <pc:sldMkLst>
          <pc:docMk/>
          <pc:sldMk cId="652191186" sldId="305"/>
        </pc:sldMkLst>
        <pc:spChg chg="del">
          <ac:chgData name="Eduardo Villatore" userId="S::eduardo.villatore@firstgas.co.nz::5b4cef48-1df7-4bcb-9578-58f794e7e515" providerId="AD" clId="Web-{287EAAC6-A885-49AB-90F2-12B9DC5296E5}" dt="2018-07-06T03:04:16.484" v="1"/>
          <ac:spMkLst>
            <pc:docMk/>
            <pc:sldMk cId="652191186" sldId="305"/>
            <ac:spMk id="3" creationId="{B9AC8611-852A-49EE-95F3-AFC5C582829A}"/>
          </ac:spMkLst>
        </pc:spChg>
        <pc:graphicFrameChg chg="add mod ord modGraphic">
          <ac:chgData name="Eduardo Villatore" userId="S::eduardo.villatore@firstgas.co.nz::5b4cef48-1df7-4bcb-9578-58f794e7e515" providerId="AD" clId="Web-{287EAAC6-A885-49AB-90F2-12B9DC5296E5}" dt="2018-07-06T03:04:16.484" v="1"/>
          <ac:graphicFrameMkLst>
            <pc:docMk/>
            <pc:sldMk cId="652191186" sldId="305"/>
            <ac:graphicFrameMk id="5" creationId="{C38E3FD1-379F-40C7-BFF0-B3266D67BC6F}"/>
          </ac:graphicFrameMkLst>
        </pc:graphicFrameChg>
      </pc:sldChg>
      <pc:sldChg chg="add replId">
        <pc:chgData name="Eduardo Villatore" userId="S::eduardo.villatore@firstgas.co.nz::5b4cef48-1df7-4bcb-9578-58f794e7e515" providerId="AD" clId="Web-{287EAAC6-A885-49AB-90F2-12B9DC5296E5}" dt="2018-07-06T02:13:43.653" v="0"/>
        <pc:sldMkLst>
          <pc:docMk/>
          <pc:sldMk cId="2630589649" sldId="31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8CBC2-0BC3-4E3D-BA2E-843623E1F46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NZ"/>
        </a:p>
      </dgm:t>
    </dgm:pt>
    <dgm:pt modelId="{2AB44ABC-6012-41FD-85E7-E93DC12E0D01}">
      <dgm:prSet phldrT="[Text]" custT="1"/>
      <dgm:spPr>
        <a:solidFill>
          <a:srgbClr val="0C77BD"/>
        </a:solidFill>
      </dgm:spPr>
      <dgm:t>
        <a:bodyPr/>
        <a:lstStyle/>
        <a:p>
          <a:r>
            <a:rPr lang="en-NZ" sz="1800" b="1">
              <a:solidFill>
                <a:srgbClr val="FFFFFF"/>
              </a:solidFill>
              <a:latin typeface="Arial" panose="020B0604020202020204" pitchFamily="34" charset="0"/>
              <a:cs typeface="Arial" panose="020B0604020202020204" pitchFamily="34" charset="0"/>
            </a:rPr>
            <a:t>GTAC s. 7.13(e)</a:t>
          </a:r>
        </a:p>
      </dgm:t>
    </dgm:pt>
    <dgm:pt modelId="{3DDCB787-B534-4B88-B912-61B1B9DDDC3D}" type="parTrans" cxnId="{CE787D85-45D8-4CD0-A87F-01216036DA87}">
      <dgm:prSet/>
      <dgm:spPr/>
      <dgm:t>
        <a:bodyPr/>
        <a:lstStyle/>
        <a:p>
          <a:endParaRPr lang="en-NZ" sz="1600"/>
        </a:p>
      </dgm:t>
    </dgm:pt>
    <dgm:pt modelId="{14C3D330-FBB7-459F-BA06-DD4DD723B96A}" type="sibTrans" cxnId="{CE787D85-45D8-4CD0-A87F-01216036DA87}">
      <dgm:prSet/>
      <dgm:spPr/>
      <dgm:t>
        <a:bodyPr/>
        <a:lstStyle/>
        <a:p>
          <a:endParaRPr lang="en-NZ" sz="1600"/>
        </a:p>
      </dgm:t>
    </dgm:pt>
    <dgm:pt modelId="{61E23EE9-2262-4E3E-B807-FA88C97A58B5}">
      <dgm:prSet phldrT="[Text]" custT="1"/>
      <dgm:spPr>
        <a:solidFill>
          <a:srgbClr val="FFFFFF"/>
        </a:solidFill>
      </dgm:spPr>
      <dgm:t>
        <a:bodyPr/>
        <a:lstStyle/>
        <a:p>
          <a:pPr algn="l"/>
          <a:r>
            <a:rPr lang="en-NZ" sz="1200">
              <a:solidFill>
                <a:schemeClr val="tx1"/>
              </a:solidFill>
              <a:latin typeface="Arial" panose="020B0604020202020204" pitchFamily="34" charset="0"/>
              <a:cs typeface="Arial" panose="020B0604020202020204" pitchFamily="34" charset="0"/>
            </a:rPr>
            <a:t>for any Receipt Point on First Gas’ “400 line” between </a:t>
          </a:r>
          <a:r>
            <a:rPr lang="en-NZ" sz="1200" err="1">
              <a:solidFill>
                <a:schemeClr val="tx1"/>
              </a:solidFill>
              <a:latin typeface="Arial" panose="020B0604020202020204" pitchFamily="34" charset="0"/>
              <a:cs typeface="Arial" panose="020B0604020202020204" pitchFamily="34" charset="0"/>
            </a:rPr>
            <a:t>Oaonui</a:t>
          </a:r>
          <a:r>
            <a:rPr lang="en-NZ" sz="1200">
              <a:solidFill>
                <a:schemeClr val="tx1"/>
              </a:solidFill>
              <a:latin typeface="Arial" panose="020B0604020202020204" pitchFamily="34" charset="0"/>
              <a:cs typeface="Arial" panose="020B0604020202020204" pitchFamily="34" charset="0"/>
            </a:rPr>
            <a:t> and the </a:t>
          </a:r>
          <a:r>
            <a:rPr lang="en-NZ" sz="1200" err="1">
              <a:solidFill>
                <a:schemeClr val="tx1"/>
              </a:solidFill>
              <a:latin typeface="Arial" panose="020B0604020202020204" pitchFamily="34" charset="0"/>
              <a:cs typeface="Arial" panose="020B0604020202020204" pitchFamily="34" charset="0"/>
            </a:rPr>
            <a:t>Turangi</a:t>
          </a:r>
          <a:r>
            <a:rPr lang="en-NZ" sz="1200">
              <a:solidFill>
                <a:schemeClr val="tx1"/>
              </a:solidFill>
              <a:latin typeface="Arial" panose="020B0604020202020204" pitchFamily="34" charset="0"/>
              <a:cs typeface="Arial" panose="020B0604020202020204" pitchFamily="34" charset="0"/>
            </a:rPr>
            <a:t> Mixing Station as at the date of this Code, that First Gas will </a:t>
          </a:r>
          <a:r>
            <a:rPr lang="en-NZ" sz="1200" b="1" i="0" u="none">
              <a:solidFill>
                <a:schemeClr val="tx1"/>
              </a:solidFill>
              <a:latin typeface="Arial" panose="020B0604020202020204" pitchFamily="34" charset="0"/>
              <a:cs typeface="Arial" panose="020B0604020202020204" pitchFamily="34" charset="0"/>
            </a:rPr>
            <a:t>use </a:t>
          </a:r>
          <a:r>
            <a:rPr lang="en-NZ" sz="1200" b="1" i="1">
              <a:solidFill>
                <a:schemeClr val="tx1"/>
              </a:solidFill>
              <a:latin typeface="Arial" panose="020B0604020202020204" pitchFamily="34" charset="0"/>
              <a:cs typeface="Arial" panose="020B0604020202020204" pitchFamily="34" charset="0"/>
            </a:rPr>
            <a:t>reasonable endeavours </a:t>
          </a:r>
          <a:r>
            <a:rPr lang="en-NZ" sz="1200" b="1">
              <a:solidFill>
                <a:schemeClr val="tx1"/>
              </a:solidFill>
              <a:latin typeface="Arial" panose="020B0604020202020204" pitchFamily="34" charset="0"/>
              <a:cs typeface="Arial" panose="020B0604020202020204" pitchFamily="34" charset="0"/>
            </a:rPr>
            <a:t>to maintain the pressure in that line at or near the Bertrand Road Offtake between 42 and 48 bar gauge (</a:t>
          </a:r>
          <a:r>
            <a:rPr lang="en-NZ" sz="1200" b="1" i="1">
              <a:solidFill>
                <a:schemeClr val="tx1"/>
              </a:solidFill>
              <a:latin typeface="Arial" panose="020B0604020202020204" pitchFamily="34" charset="0"/>
              <a:cs typeface="Arial" panose="020B0604020202020204" pitchFamily="34" charset="0"/>
            </a:rPr>
            <a:t>Target Taranaki Pressure</a:t>
          </a:r>
          <a:r>
            <a:rPr lang="en-NZ" sz="1200" b="1">
              <a:solidFill>
                <a:schemeClr val="tx1"/>
              </a:solidFill>
              <a:latin typeface="Arial" panose="020B0604020202020204" pitchFamily="34" charset="0"/>
              <a:cs typeface="Arial" panose="020B0604020202020204" pitchFamily="34" charset="0"/>
            </a:rPr>
            <a:t>),</a:t>
          </a:r>
          <a:r>
            <a:rPr lang="en-NZ" sz="1200">
              <a:solidFill>
                <a:schemeClr val="tx1"/>
              </a:solidFill>
              <a:latin typeface="Arial" panose="020B0604020202020204" pitchFamily="34" charset="0"/>
              <a:cs typeface="Arial" panose="020B0604020202020204" pitchFamily="34" charset="0"/>
            </a:rPr>
            <a:t> subject to a Critical Contingency, Force Majeure Event, Emergency, Maintenance or </a:t>
          </a:r>
          <a:r>
            <a:rPr lang="en-NZ" sz="1200" b="1">
              <a:solidFill>
                <a:schemeClr val="tx1"/>
              </a:solidFill>
              <a:latin typeface="Arial" panose="020B0604020202020204" pitchFamily="34" charset="0"/>
              <a:cs typeface="Arial" panose="020B0604020202020204" pitchFamily="34" charset="0"/>
            </a:rPr>
            <a:t>the aggregate ERM of Shippers </a:t>
          </a:r>
          <a:r>
            <a:rPr lang="en-NZ" sz="1200">
              <a:solidFill>
                <a:schemeClr val="tx1"/>
              </a:solidFill>
              <a:latin typeface="Arial" panose="020B0604020202020204" pitchFamily="34" charset="0"/>
              <a:cs typeface="Arial" panose="020B0604020202020204" pitchFamily="34" charset="0"/>
            </a:rPr>
            <a:t>and/or OBA Parties, and that any change to the Target Taranaki Pressure shall be subject to a Change Request not to be effective earlier than 12 Months following its approval;</a:t>
          </a:r>
        </a:p>
      </dgm:t>
    </dgm:pt>
    <dgm:pt modelId="{714D4816-0CC2-4456-A255-57AEB56D24F2}" type="parTrans" cxnId="{5F7B24D9-7977-4603-AEEB-A179021A029F}">
      <dgm:prSet/>
      <dgm:spPr/>
      <dgm:t>
        <a:bodyPr/>
        <a:lstStyle/>
        <a:p>
          <a:endParaRPr lang="en-NZ" sz="1600"/>
        </a:p>
      </dgm:t>
    </dgm:pt>
    <dgm:pt modelId="{4E980E3F-ADB3-4E9E-9468-A3EE34B32679}" type="sibTrans" cxnId="{5F7B24D9-7977-4603-AEEB-A179021A029F}">
      <dgm:prSet/>
      <dgm:spPr/>
      <dgm:t>
        <a:bodyPr/>
        <a:lstStyle/>
        <a:p>
          <a:endParaRPr lang="en-NZ" sz="1600"/>
        </a:p>
      </dgm:t>
    </dgm:pt>
    <dgm:pt modelId="{9352510C-C887-43AC-8A55-FFC86650187F}">
      <dgm:prSet phldrT="[Text]" custT="1"/>
      <dgm:spPr>
        <a:solidFill>
          <a:srgbClr val="0C77BD"/>
        </a:solidFill>
      </dgm:spPr>
      <dgm:t>
        <a:bodyPr/>
        <a:lstStyle/>
        <a:p>
          <a:r>
            <a:rPr lang="en-NZ" sz="1800" b="1">
              <a:solidFill>
                <a:srgbClr val="FFFFFF"/>
              </a:solidFill>
              <a:latin typeface="Arial" panose="020B0604020202020204" pitchFamily="34" charset="0"/>
              <a:cs typeface="Arial" panose="020B0604020202020204" pitchFamily="34" charset="0"/>
            </a:rPr>
            <a:t>MPOC s. 2.5(c)</a:t>
          </a:r>
        </a:p>
      </dgm:t>
    </dgm:pt>
    <dgm:pt modelId="{563C5107-8D79-4259-8FDF-893D8848A7D3}" type="parTrans" cxnId="{04451ADA-21DC-4FD3-808D-8B7AAA5CFF46}">
      <dgm:prSet/>
      <dgm:spPr/>
      <dgm:t>
        <a:bodyPr/>
        <a:lstStyle/>
        <a:p>
          <a:endParaRPr lang="en-NZ" sz="1600"/>
        </a:p>
      </dgm:t>
    </dgm:pt>
    <dgm:pt modelId="{7704FFEA-818D-4CFF-AE26-A685C3A02D4D}" type="sibTrans" cxnId="{04451ADA-21DC-4FD3-808D-8B7AAA5CFF46}">
      <dgm:prSet/>
      <dgm:spPr/>
      <dgm:t>
        <a:bodyPr/>
        <a:lstStyle/>
        <a:p>
          <a:endParaRPr lang="en-NZ" sz="1600"/>
        </a:p>
      </dgm:t>
    </dgm:pt>
    <dgm:pt modelId="{951967B4-18C4-4AFE-85CE-5FB0CDEFC3D9}">
      <dgm:prSet phldrT="[Text]" custT="1"/>
      <dgm:spPr>
        <a:solidFill>
          <a:srgbClr val="FFFFFF"/>
        </a:solidFill>
      </dgm:spPr>
      <dgm:t>
        <a:bodyPr/>
        <a:lstStyle/>
        <a:p>
          <a:pPr algn="l"/>
          <a:r>
            <a:rPr lang="en-US" sz="1200" b="0" i="0">
              <a:solidFill>
                <a:schemeClr val="tx1"/>
              </a:solidFill>
              <a:latin typeface="Arial" panose="020B0604020202020204" pitchFamily="34" charset="0"/>
              <a:cs typeface="Arial" panose="020B0604020202020204" pitchFamily="34" charset="0"/>
            </a:rPr>
            <a:t>Subject to the provisions of this Operating Code, TSP shall, acting as a Reasonable and </a:t>
          </a:r>
          <a:r>
            <a:rPr lang="en-NZ" sz="1200" b="0" i="0">
              <a:solidFill>
                <a:schemeClr val="tx1"/>
              </a:solidFill>
              <a:latin typeface="Arial" panose="020B0604020202020204" pitchFamily="34" charset="0"/>
              <a:cs typeface="Arial" panose="020B0604020202020204" pitchFamily="34" charset="0"/>
            </a:rPr>
            <a:t>Prudent Operator: (c) </a:t>
          </a:r>
          <a:r>
            <a:rPr lang="en-US" sz="1200" b="0" i="0">
              <a:solidFill>
                <a:schemeClr val="tx1"/>
              </a:solidFill>
              <a:latin typeface="Arial" panose="020B0604020202020204" pitchFamily="34" charset="0"/>
              <a:cs typeface="Arial" panose="020B0604020202020204" pitchFamily="34" charset="0"/>
            </a:rPr>
            <a:t>subject to complying with section </a:t>
          </a:r>
          <a:r>
            <a:rPr lang="en-NZ" sz="1200" b="0" i="0">
              <a:solidFill>
                <a:schemeClr val="tx1"/>
              </a:solidFill>
              <a:latin typeface="Arial" panose="020B0604020202020204" pitchFamily="34" charset="0"/>
              <a:cs typeface="Arial" panose="020B0604020202020204" pitchFamily="34" charset="0"/>
            </a:rPr>
            <a:t>2.19</a:t>
          </a:r>
          <a:r>
            <a:rPr lang="en-US" sz="1200" b="0" i="0">
              <a:solidFill>
                <a:schemeClr val="tx1"/>
              </a:solidFill>
              <a:latin typeface="Arial" panose="020B0604020202020204" pitchFamily="34" charset="0"/>
              <a:cs typeface="Arial" panose="020B0604020202020204" pitchFamily="34" charset="0"/>
            </a:rPr>
            <a:t>, </a:t>
          </a:r>
          <a:r>
            <a:rPr lang="en-US" sz="1200" b="1" i="0">
              <a:solidFill>
                <a:schemeClr val="tx1"/>
              </a:solidFill>
              <a:latin typeface="Arial" panose="020B0604020202020204" pitchFamily="34" charset="0"/>
              <a:cs typeface="Arial" panose="020B0604020202020204" pitchFamily="34" charset="0"/>
            </a:rPr>
            <a:t>use reasonable </a:t>
          </a:r>
          <a:r>
            <a:rPr lang="en-US" sz="1200" b="1" i="0" err="1">
              <a:solidFill>
                <a:schemeClr val="tx1"/>
              </a:solidFill>
              <a:latin typeface="Arial" panose="020B0604020202020204" pitchFamily="34" charset="0"/>
              <a:cs typeface="Arial" panose="020B0604020202020204" pitchFamily="34" charset="0"/>
            </a:rPr>
            <a:t>endeavours</a:t>
          </a:r>
          <a:r>
            <a:rPr lang="en-US" sz="1200" b="1" i="0">
              <a:solidFill>
                <a:schemeClr val="tx1"/>
              </a:solidFill>
              <a:latin typeface="Arial" panose="020B0604020202020204" pitchFamily="34" charset="0"/>
              <a:cs typeface="Arial" panose="020B0604020202020204" pitchFamily="34" charset="0"/>
            </a:rPr>
            <a:t> to manage the Target Taranaki Pressure to be as low as practicable </a:t>
          </a:r>
          <a:r>
            <a:rPr lang="en-US" sz="1200" b="0" i="0">
              <a:solidFill>
                <a:schemeClr val="tx1"/>
              </a:solidFill>
              <a:latin typeface="Arial" panose="020B0604020202020204" pitchFamily="34" charset="0"/>
              <a:cs typeface="Arial" panose="020B0604020202020204" pitchFamily="34" charset="0"/>
            </a:rPr>
            <a:t>while maintaining sufficient Line Pack to meet its obligations under this Operating Code</a:t>
          </a:r>
          <a:r>
            <a:rPr lang="en-NZ" sz="1200">
              <a:solidFill>
                <a:schemeClr val="tx1"/>
              </a:solidFill>
              <a:latin typeface="Arial" panose="020B0604020202020204" pitchFamily="34" charset="0"/>
              <a:cs typeface="Arial" panose="020B0604020202020204" pitchFamily="34" charset="0"/>
            </a:rPr>
            <a:t> </a:t>
          </a:r>
        </a:p>
      </dgm:t>
    </dgm:pt>
    <dgm:pt modelId="{31A6AF0E-8174-45F8-BAC6-724E0A2C7D41}" type="parTrans" cxnId="{4C0222F3-986C-4BB5-9FCC-A64F61DC203D}">
      <dgm:prSet/>
      <dgm:spPr/>
      <dgm:t>
        <a:bodyPr/>
        <a:lstStyle/>
        <a:p>
          <a:endParaRPr lang="en-NZ"/>
        </a:p>
      </dgm:t>
    </dgm:pt>
    <dgm:pt modelId="{2E2966C4-2E53-4899-841F-D0F61F8CB6BA}" type="sibTrans" cxnId="{4C0222F3-986C-4BB5-9FCC-A64F61DC203D}">
      <dgm:prSet/>
      <dgm:spPr/>
      <dgm:t>
        <a:bodyPr/>
        <a:lstStyle/>
        <a:p>
          <a:endParaRPr lang="en-NZ"/>
        </a:p>
      </dgm:t>
    </dgm:pt>
    <dgm:pt modelId="{A801BA84-BFFC-4C87-855E-D08F96703C0D}" type="pres">
      <dgm:prSet presAssocID="{2E58CBC2-0BC3-4E3D-BA2E-843623E1F46B}" presName="theList" presStyleCnt="0">
        <dgm:presLayoutVars>
          <dgm:dir/>
          <dgm:animLvl val="lvl"/>
          <dgm:resizeHandles val="exact"/>
        </dgm:presLayoutVars>
      </dgm:prSet>
      <dgm:spPr/>
      <dgm:t>
        <a:bodyPr/>
        <a:lstStyle/>
        <a:p>
          <a:endParaRPr lang="en-NZ"/>
        </a:p>
      </dgm:t>
    </dgm:pt>
    <dgm:pt modelId="{EAB46499-18B3-4C2E-A17E-FEB05DC3CA2C}" type="pres">
      <dgm:prSet presAssocID="{2AB44ABC-6012-41FD-85E7-E93DC12E0D01}" presName="compNode" presStyleCnt="0"/>
      <dgm:spPr/>
    </dgm:pt>
    <dgm:pt modelId="{783EDE98-6570-4078-8418-CA74B6F09F91}" type="pres">
      <dgm:prSet presAssocID="{2AB44ABC-6012-41FD-85E7-E93DC12E0D01}" presName="aNode" presStyleLbl="bgShp" presStyleIdx="0" presStyleCnt="2"/>
      <dgm:spPr>
        <a:prstGeom prst="roundRect">
          <a:avLst/>
        </a:prstGeom>
      </dgm:spPr>
      <dgm:t>
        <a:bodyPr/>
        <a:lstStyle/>
        <a:p>
          <a:endParaRPr lang="en-NZ"/>
        </a:p>
      </dgm:t>
    </dgm:pt>
    <dgm:pt modelId="{77749F96-285A-465F-BB18-DF2E2082F98A}" type="pres">
      <dgm:prSet presAssocID="{2AB44ABC-6012-41FD-85E7-E93DC12E0D01}" presName="textNode" presStyleLbl="bgShp" presStyleIdx="0" presStyleCnt="2"/>
      <dgm:spPr/>
      <dgm:t>
        <a:bodyPr/>
        <a:lstStyle/>
        <a:p>
          <a:endParaRPr lang="en-NZ"/>
        </a:p>
      </dgm:t>
    </dgm:pt>
    <dgm:pt modelId="{54D0EA1A-6225-4DE3-A54D-2514E7CF530A}" type="pres">
      <dgm:prSet presAssocID="{2AB44ABC-6012-41FD-85E7-E93DC12E0D01}" presName="compChildNode" presStyleCnt="0"/>
      <dgm:spPr/>
    </dgm:pt>
    <dgm:pt modelId="{F50BB715-E65D-4427-A57B-CFB9976529F9}" type="pres">
      <dgm:prSet presAssocID="{2AB44ABC-6012-41FD-85E7-E93DC12E0D01}" presName="theInnerList" presStyleCnt="0"/>
      <dgm:spPr/>
    </dgm:pt>
    <dgm:pt modelId="{827B0407-3B72-49F3-8C52-DBB2F7BE7FE4}" type="pres">
      <dgm:prSet presAssocID="{61E23EE9-2262-4E3E-B807-FA88C97A58B5}" presName="childNode" presStyleLbl="node1" presStyleIdx="0" presStyleCnt="2" custScaleX="111682" custScaleY="119367" custLinFactNeighborX="-693" custLinFactNeighborY="-15582">
        <dgm:presLayoutVars>
          <dgm:bulletEnabled val="1"/>
        </dgm:presLayoutVars>
      </dgm:prSet>
      <dgm:spPr>
        <a:prstGeom prst="round2DiagRect">
          <a:avLst/>
        </a:prstGeom>
      </dgm:spPr>
      <dgm:t>
        <a:bodyPr/>
        <a:lstStyle/>
        <a:p>
          <a:endParaRPr lang="en-NZ"/>
        </a:p>
      </dgm:t>
    </dgm:pt>
    <dgm:pt modelId="{F8FB15CF-9FA1-4356-99EB-FF7537592E83}" type="pres">
      <dgm:prSet presAssocID="{2AB44ABC-6012-41FD-85E7-E93DC12E0D01}" presName="aSpace" presStyleCnt="0"/>
      <dgm:spPr/>
    </dgm:pt>
    <dgm:pt modelId="{A241FE0E-D810-476C-8F27-4C155F0C878C}" type="pres">
      <dgm:prSet presAssocID="{9352510C-C887-43AC-8A55-FFC86650187F}" presName="compNode" presStyleCnt="0"/>
      <dgm:spPr/>
    </dgm:pt>
    <dgm:pt modelId="{BB14FB94-13DE-45CB-B243-8107279B7CD1}" type="pres">
      <dgm:prSet presAssocID="{9352510C-C887-43AC-8A55-FFC86650187F}" presName="aNode" presStyleLbl="bgShp" presStyleIdx="1" presStyleCnt="2"/>
      <dgm:spPr>
        <a:prstGeom prst="roundRect">
          <a:avLst/>
        </a:prstGeom>
      </dgm:spPr>
      <dgm:t>
        <a:bodyPr/>
        <a:lstStyle/>
        <a:p>
          <a:endParaRPr lang="en-NZ"/>
        </a:p>
      </dgm:t>
    </dgm:pt>
    <dgm:pt modelId="{6CF034BB-8619-4CB5-AB19-1B4F5A5F6EA0}" type="pres">
      <dgm:prSet presAssocID="{9352510C-C887-43AC-8A55-FFC86650187F}" presName="textNode" presStyleLbl="bgShp" presStyleIdx="1" presStyleCnt="2"/>
      <dgm:spPr/>
      <dgm:t>
        <a:bodyPr/>
        <a:lstStyle/>
        <a:p>
          <a:endParaRPr lang="en-NZ"/>
        </a:p>
      </dgm:t>
    </dgm:pt>
    <dgm:pt modelId="{6240199B-FBDD-4654-B2C9-C7E6DD22CB87}" type="pres">
      <dgm:prSet presAssocID="{9352510C-C887-43AC-8A55-FFC86650187F}" presName="compChildNode" presStyleCnt="0"/>
      <dgm:spPr/>
    </dgm:pt>
    <dgm:pt modelId="{8E67728E-09F5-486A-BF06-A1527B3F9303}" type="pres">
      <dgm:prSet presAssocID="{9352510C-C887-43AC-8A55-FFC86650187F}" presName="theInnerList" presStyleCnt="0"/>
      <dgm:spPr/>
    </dgm:pt>
    <dgm:pt modelId="{20D72E23-74CE-4B1F-B8D7-E5510BEB5412}" type="pres">
      <dgm:prSet presAssocID="{951967B4-18C4-4AFE-85CE-5FB0CDEFC3D9}" presName="childNode" presStyleLbl="node1" presStyleIdx="1" presStyleCnt="2" custScaleX="111414" custScaleY="119367" custLinFactNeighborX="-693" custLinFactNeighborY="-15582">
        <dgm:presLayoutVars>
          <dgm:bulletEnabled val="1"/>
        </dgm:presLayoutVars>
      </dgm:prSet>
      <dgm:spPr>
        <a:prstGeom prst="round2DiagRect">
          <a:avLst/>
        </a:prstGeom>
      </dgm:spPr>
      <dgm:t>
        <a:bodyPr/>
        <a:lstStyle/>
        <a:p>
          <a:endParaRPr lang="en-NZ"/>
        </a:p>
      </dgm:t>
    </dgm:pt>
  </dgm:ptLst>
  <dgm:cxnLst>
    <dgm:cxn modelId="{FB953105-DFBD-4544-B181-3FD113AD6942}" type="presOf" srcId="{61E23EE9-2262-4E3E-B807-FA88C97A58B5}" destId="{827B0407-3B72-49F3-8C52-DBB2F7BE7FE4}" srcOrd="0" destOrd="0" presId="urn:microsoft.com/office/officeart/2005/8/layout/lProcess2"/>
    <dgm:cxn modelId="{F1EF80F2-9893-49FD-BE34-CD3EF47C1F79}" type="presOf" srcId="{9352510C-C887-43AC-8A55-FFC86650187F}" destId="{BB14FB94-13DE-45CB-B243-8107279B7CD1}" srcOrd="0" destOrd="0" presId="urn:microsoft.com/office/officeart/2005/8/layout/lProcess2"/>
    <dgm:cxn modelId="{CE787D85-45D8-4CD0-A87F-01216036DA87}" srcId="{2E58CBC2-0BC3-4E3D-BA2E-843623E1F46B}" destId="{2AB44ABC-6012-41FD-85E7-E93DC12E0D01}" srcOrd="0" destOrd="0" parTransId="{3DDCB787-B534-4B88-B912-61B1B9DDDC3D}" sibTransId="{14C3D330-FBB7-459F-BA06-DD4DD723B96A}"/>
    <dgm:cxn modelId="{4C0222F3-986C-4BB5-9FCC-A64F61DC203D}" srcId="{9352510C-C887-43AC-8A55-FFC86650187F}" destId="{951967B4-18C4-4AFE-85CE-5FB0CDEFC3D9}" srcOrd="0" destOrd="0" parTransId="{31A6AF0E-8174-45F8-BAC6-724E0A2C7D41}" sibTransId="{2E2966C4-2E53-4899-841F-D0F61F8CB6BA}"/>
    <dgm:cxn modelId="{5F7B24D9-7977-4603-AEEB-A179021A029F}" srcId="{2AB44ABC-6012-41FD-85E7-E93DC12E0D01}" destId="{61E23EE9-2262-4E3E-B807-FA88C97A58B5}" srcOrd="0" destOrd="0" parTransId="{714D4816-0CC2-4456-A255-57AEB56D24F2}" sibTransId="{4E980E3F-ADB3-4E9E-9468-A3EE34B32679}"/>
    <dgm:cxn modelId="{64757E22-E10B-4510-A3D8-B65BA10175C5}" type="presOf" srcId="{2AB44ABC-6012-41FD-85E7-E93DC12E0D01}" destId="{77749F96-285A-465F-BB18-DF2E2082F98A}" srcOrd="1" destOrd="0" presId="urn:microsoft.com/office/officeart/2005/8/layout/lProcess2"/>
    <dgm:cxn modelId="{04451ADA-21DC-4FD3-808D-8B7AAA5CFF46}" srcId="{2E58CBC2-0BC3-4E3D-BA2E-843623E1F46B}" destId="{9352510C-C887-43AC-8A55-FFC86650187F}" srcOrd="1" destOrd="0" parTransId="{563C5107-8D79-4259-8FDF-893D8848A7D3}" sibTransId="{7704FFEA-818D-4CFF-AE26-A685C3A02D4D}"/>
    <dgm:cxn modelId="{8F9EAE17-1F60-417B-B148-B773408C0DC9}" type="presOf" srcId="{2AB44ABC-6012-41FD-85E7-E93DC12E0D01}" destId="{783EDE98-6570-4078-8418-CA74B6F09F91}" srcOrd="0" destOrd="0" presId="urn:microsoft.com/office/officeart/2005/8/layout/lProcess2"/>
    <dgm:cxn modelId="{8A0BB878-7F97-45FC-B213-95710CFEC0BA}" type="presOf" srcId="{951967B4-18C4-4AFE-85CE-5FB0CDEFC3D9}" destId="{20D72E23-74CE-4B1F-B8D7-E5510BEB5412}" srcOrd="0" destOrd="0" presId="urn:microsoft.com/office/officeart/2005/8/layout/lProcess2"/>
    <dgm:cxn modelId="{7983DC90-D99F-47B3-849A-96DA1AA47A5A}" type="presOf" srcId="{2E58CBC2-0BC3-4E3D-BA2E-843623E1F46B}" destId="{A801BA84-BFFC-4C87-855E-D08F96703C0D}" srcOrd="0" destOrd="0" presId="urn:microsoft.com/office/officeart/2005/8/layout/lProcess2"/>
    <dgm:cxn modelId="{C72258FF-ED20-403F-AA96-AAB6BB197FEC}" type="presOf" srcId="{9352510C-C887-43AC-8A55-FFC86650187F}" destId="{6CF034BB-8619-4CB5-AB19-1B4F5A5F6EA0}" srcOrd="1" destOrd="0" presId="urn:microsoft.com/office/officeart/2005/8/layout/lProcess2"/>
    <dgm:cxn modelId="{F89A6EF7-DB68-4264-A089-9A0BE4A68998}" type="presParOf" srcId="{A801BA84-BFFC-4C87-855E-D08F96703C0D}" destId="{EAB46499-18B3-4C2E-A17E-FEB05DC3CA2C}" srcOrd="0" destOrd="0" presId="urn:microsoft.com/office/officeart/2005/8/layout/lProcess2"/>
    <dgm:cxn modelId="{3362F0AB-672A-4B8B-9178-4A9FE797667B}" type="presParOf" srcId="{EAB46499-18B3-4C2E-A17E-FEB05DC3CA2C}" destId="{783EDE98-6570-4078-8418-CA74B6F09F91}" srcOrd="0" destOrd="0" presId="urn:microsoft.com/office/officeart/2005/8/layout/lProcess2"/>
    <dgm:cxn modelId="{E0A51587-6F13-4246-8306-5712D7810FE4}" type="presParOf" srcId="{EAB46499-18B3-4C2E-A17E-FEB05DC3CA2C}" destId="{77749F96-285A-465F-BB18-DF2E2082F98A}" srcOrd="1" destOrd="0" presId="urn:microsoft.com/office/officeart/2005/8/layout/lProcess2"/>
    <dgm:cxn modelId="{9BF81448-A6F0-4BF4-BF3D-6426AF55DDD5}" type="presParOf" srcId="{EAB46499-18B3-4C2E-A17E-FEB05DC3CA2C}" destId="{54D0EA1A-6225-4DE3-A54D-2514E7CF530A}" srcOrd="2" destOrd="0" presId="urn:microsoft.com/office/officeart/2005/8/layout/lProcess2"/>
    <dgm:cxn modelId="{07339952-E038-46CA-BDFC-C08B226CEAC2}" type="presParOf" srcId="{54D0EA1A-6225-4DE3-A54D-2514E7CF530A}" destId="{F50BB715-E65D-4427-A57B-CFB9976529F9}" srcOrd="0" destOrd="0" presId="urn:microsoft.com/office/officeart/2005/8/layout/lProcess2"/>
    <dgm:cxn modelId="{F1214F0D-97D6-4897-B023-3981B0324364}" type="presParOf" srcId="{F50BB715-E65D-4427-A57B-CFB9976529F9}" destId="{827B0407-3B72-49F3-8C52-DBB2F7BE7FE4}" srcOrd="0" destOrd="0" presId="urn:microsoft.com/office/officeart/2005/8/layout/lProcess2"/>
    <dgm:cxn modelId="{D72F8FED-B63F-40AB-A135-E00303555F94}" type="presParOf" srcId="{A801BA84-BFFC-4C87-855E-D08F96703C0D}" destId="{F8FB15CF-9FA1-4356-99EB-FF7537592E83}" srcOrd="1" destOrd="0" presId="urn:microsoft.com/office/officeart/2005/8/layout/lProcess2"/>
    <dgm:cxn modelId="{B612613B-0A09-4529-9F1A-6C44009904D2}" type="presParOf" srcId="{A801BA84-BFFC-4C87-855E-D08F96703C0D}" destId="{A241FE0E-D810-476C-8F27-4C155F0C878C}" srcOrd="2" destOrd="0" presId="urn:microsoft.com/office/officeart/2005/8/layout/lProcess2"/>
    <dgm:cxn modelId="{71F4D45E-6F3A-4E03-B356-16E6A773690F}" type="presParOf" srcId="{A241FE0E-D810-476C-8F27-4C155F0C878C}" destId="{BB14FB94-13DE-45CB-B243-8107279B7CD1}" srcOrd="0" destOrd="0" presId="urn:microsoft.com/office/officeart/2005/8/layout/lProcess2"/>
    <dgm:cxn modelId="{B8DD711E-3771-40C7-9057-26680B50BBD2}" type="presParOf" srcId="{A241FE0E-D810-476C-8F27-4C155F0C878C}" destId="{6CF034BB-8619-4CB5-AB19-1B4F5A5F6EA0}" srcOrd="1" destOrd="0" presId="urn:microsoft.com/office/officeart/2005/8/layout/lProcess2"/>
    <dgm:cxn modelId="{7D2687E8-5EB0-431C-83D8-AAAE7B82FFC1}" type="presParOf" srcId="{A241FE0E-D810-476C-8F27-4C155F0C878C}" destId="{6240199B-FBDD-4654-B2C9-C7E6DD22CB87}" srcOrd="2" destOrd="0" presId="urn:microsoft.com/office/officeart/2005/8/layout/lProcess2"/>
    <dgm:cxn modelId="{11611E25-B09F-4732-814A-E5DE6D4F29D2}" type="presParOf" srcId="{6240199B-FBDD-4654-B2C9-C7E6DD22CB87}" destId="{8E67728E-09F5-486A-BF06-A1527B3F9303}" srcOrd="0" destOrd="0" presId="urn:microsoft.com/office/officeart/2005/8/layout/lProcess2"/>
    <dgm:cxn modelId="{125A1E75-57B1-4B7E-AC1D-56BFCA1F9F6D}" type="presParOf" srcId="{8E67728E-09F5-486A-BF06-A1527B3F9303}" destId="{20D72E23-74CE-4B1F-B8D7-E5510BEB541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862A4C-AA15-4D68-950B-08BBB755FC9F}" type="doc">
      <dgm:prSet loTypeId="urn:microsoft.com/office/officeart/2005/8/layout/equation2" loCatId="process" qsTypeId="urn:microsoft.com/office/officeart/2005/8/quickstyle/simple1" qsCatId="simple" csTypeId="urn:microsoft.com/office/officeart/2005/8/colors/accent1_2" csCatId="accent1" phldr="1"/>
      <dgm:spPr/>
    </dgm:pt>
    <dgm:pt modelId="{E9FFBB0E-F4B1-4338-B81A-52F5042FBC5E}">
      <dgm:prSet phldrT="[Text]" custT="1"/>
      <dgm:spPr>
        <a:solidFill>
          <a:srgbClr val="0C77BD"/>
        </a:solidFill>
      </dgm:spPr>
      <dgm:t>
        <a:bodyPr/>
        <a:lstStyle/>
        <a:p>
          <a:r>
            <a:rPr lang="en-NZ" sz="1400" b="1" dirty="0">
              <a:latin typeface="Arial" panose="020B0604020202020204" pitchFamily="34" charset="0"/>
              <a:cs typeface="Arial" panose="020B0604020202020204" pitchFamily="34" charset="0"/>
            </a:rPr>
            <a:t>X/2 TJ Receipts</a:t>
          </a:r>
        </a:p>
      </dgm:t>
    </dgm:pt>
    <dgm:pt modelId="{8832D890-FEF8-4286-B837-8A174EC8A943}" type="parTrans" cxnId="{1086E95F-267F-4129-9D88-F01CC9E75B68}">
      <dgm:prSet/>
      <dgm:spPr/>
      <dgm:t>
        <a:bodyPr/>
        <a:lstStyle/>
        <a:p>
          <a:endParaRPr lang="en-NZ">
            <a:latin typeface="Arial" panose="020B0604020202020204" pitchFamily="34" charset="0"/>
            <a:cs typeface="Arial" panose="020B0604020202020204" pitchFamily="34" charset="0"/>
          </a:endParaRPr>
        </a:p>
      </dgm:t>
    </dgm:pt>
    <dgm:pt modelId="{1B17ABB2-DFF9-4152-A0A1-CFA79DFF0946}" type="sibTrans" cxnId="{1086E95F-267F-4129-9D88-F01CC9E75B68}">
      <dgm:prSet/>
      <dgm:spPr>
        <a:solidFill>
          <a:srgbClr val="0C77BD"/>
        </a:solidFill>
      </dgm:spPr>
      <dgm:t>
        <a:bodyPr/>
        <a:lstStyle/>
        <a:p>
          <a:endParaRPr lang="en-NZ">
            <a:latin typeface="Arial" panose="020B0604020202020204" pitchFamily="34" charset="0"/>
            <a:cs typeface="Arial" panose="020B0604020202020204" pitchFamily="34" charset="0"/>
          </a:endParaRPr>
        </a:p>
      </dgm:t>
    </dgm:pt>
    <dgm:pt modelId="{5F0C752C-8BC2-4E55-A587-93A59B25B5DA}">
      <dgm:prSet phldrT="[Text]" custT="1"/>
      <dgm:spPr>
        <a:solidFill>
          <a:srgbClr val="0C77BD"/>
        </a:solidFill>
      </dgm:spPr>
      <dgm:t>
        <a:bodyPr/>
        <a:lstStyle/>
        <a:p>
          <a:r>
            <a:rPr lang="en-NZ" sz="1400" b="1" dirty="0">
              <a:latin typeface="Arial" panose="020B0604020202020204" pitchFamily="34" charset="0"/>
              <a:cs typeface="Arial" panose="020B0604020202020204" pitchFamily="34" charset="0"/>
            </a:rPr>
            <a:t>X/2 TJ Deliveries</a:t>
          </a:r>
        </a:p>
      </dgm:t>
    </dgm:pt>
    <dgm:pt modelId="{ACA921F3-9C80-498E-8529-4DA6312578FF}" type="parTrans" cxnId="{0AB50C9E-9CA6-4053-9FF2-A42E7699ECC3}">
      <dgm:prSet/>
      <dgm:spPr/>
      <dgm:t>
        <a:bodyPr/>
        <a:lstStyle/>
        <a:p>
          <a:endParaRPr lang="en-NZ">
            <a:latin typeface="Arial" panose="020B0604020202020204" pitchFamily="34" charset="0"/>
            <a:cs typeface="Arial" panose="020B0604020202020204" pitchFamily="34" charset="0"/>
          </a:endParaRPr>
        </a:p>
      </dgm:t>
    </dgm:pt>
    <dgm:pt modelId="{17982C02-06EB-4994-A356-6C1BFEE13580}" type="sibTrans" cxnId="{0AB50C9E-9CA6-4053-9FF2-A42E7699ECC3}">
      <dgm:prSet/>
      <dgm:spPr>
        <a:solidFill>
          <a:srgbClr val="0C77BD"/>
        </a:solidFill>
      </dgm:spPr>
      <dgm:t>
        <a:bodyPr/>
        <a:lstStyle/>
        <a:p>
          <a:endParaRPr lang="en-NZ">
            <a:latin typeface="Arial" panose="020B0604020202020204" pitchFamily="34" charset="0"/>
            <a:cs typeface="Arial" panose="020B0604020202020204" pitchFamily="34" charset="0"/>
          </a:endParaRPr>
        </a:p>
      </dgm:t>
    </dgm:pt>
    <dgm:pt modelId="{B1DF0C58-67A5-4436-863C-590389FF7938}">
      <dgm:prSet phldrT="[Text]"/>
      <dgm:spPr>
        <a:solidFill>
          <a:srgbClr val="0C77BD"/>
        </a:solidFill>
      </dgm:spPr>
      <dgm:t>
        <a:bodyPr/>
        <a:lstStyle/>
        <a:p>
          <a:r>
            <a:rPr lang="en-NZ" dirty="0">
              <a:latin typeface="Arial" panose="020B0604020202020204" pitchFamily="34" charset="0"/>
              <a:cs typeface="Arial" panose="020B0604020202020204" pitchFamily="34" charset="0"/>
            </a:rPr>
            <a:t>+/- X TJ System Wide</a:t>
          </a:r>
        </a:p>
      </dgm:t>
    </dgm:pt>
    <dgm:pt modelId="{6D0288D6-06D2-41F6-95D1-14E95D78095E}" type="parTrans" cxnId="{810EA19C-228C-4AD8-955F-E867D2599996}">
      <dgm:prSet/>
      <dgm:spPr/>
      <dgm:t>
        <a:bodyPr/>
        <a:lstStyle/>
        <a:p>
          <a:endParaRPr lang="en-NZ">
            <a:latin typeface="Arial" panose="020B0604020202020204" pitchFamily="34" charset="0"/>
            <a:cs typeface="Arial" panose="020B0604020202020204" pitchFamily="34" charset="0"/>
          </a:endParaRPr>
        </a:p>
      </dgm:t>
    </dgm:pt>
    <dgm:pt modelId="{3339C964-48B6-4B65-B351-C7ABE46054D6}" type="sibTrans" cxnId="{810EA19C-228C-4AD8-955F-E867D2599996}">
      <dgm:prSet/>
      <dgm:spPr/>
      <dgm:t>
        <a:bodyPr/>
        <a:lstStyle/>
        <a:p>
          <a:endParaRPr lang="en-NZ">
            <a:latin typeface="Arial" panose="020B0604020202020204" pitchFamily="34" charset="0"/>
            <a:cs typeface="Arial" panose="020B0604020202020204" pitchFamily="34" charset="0"/>
          </a:endParaRPr>
        </a:p>
      </dgm:t>
    </dgm:pt>
    <dgm:pt modelId="{876BE2A9-D64D-4E2D-917E-8F4F15614E41}" type="pres">
      <dgm:prSet presAssocID="{BA862A4C-AA15-4D68-950B-08BBB755FC9F}" presName="Name0" presStyleCnt="0">
        <dgm:presLayoutVars>
          <dgm:dir/>
          <dgm:resizeHandles val="exact"/>
        </dgm:presLayoutVars>
      </dgm:prSet>
      <dgm:spPr/>
    </dgm:pt>
    <dgm:pt modelId="{4486BCEB-5676-4FAD-B6A5-7B88A543969B}" type="pres">
      <dgm:prSet presAssocID="{BA862A4C-AA15-4D68-950B-08BBB755FC9F}" presName="vNodes" presStyleCnt="0"/>
      <dgm:spPr/>
    </dgm:pt>
    <dgm:pt modelId="{EF786E8B-9672-4E99-9ACF-51B4FD354EAB}" type="pres">
      <dgm:prSet presAssocID="{E9FFBB0E-F4B1-4338-B81A-52F5042FBC5E}" presName="node" presStyleLbl="node1" presStyleIdx="0" presStyleCnt="3">
        <dgm:presLayoutVars>
          <dgm:bulletEnabled val="1"/>
        </dgm:presLayoutVars>
      </dgm:prSet>
      <dgm:spPr/>
      <dgm:t>
        <a:bodyPr/>
        <a:lstStyle/>
        <a:p>
          <a:endParaRPr lang="en-NZ"/>
        </a:p>
      </dgm:t>
    </dgm:pt>
    <dgm:pt modelId="{B49950E5-6E88-4B1E-B8A5-A2077128FA85}" type="pres">
      <dgm:prSet presAssocID="{1B17ABB2-DFF9-4152-A0A1-CFA79DFF0946}" presName="spacerT" presStyleCnt="0"/>
      <dgm:spPr/>
    </dgm:pt>
    <dgm:pt modelId="{415BD6F8-1D55-425D-865F-D4D2C3FDD501}" type="pres">
      <dgm:prSet presAssocID="{1B17ABB2-DFF9-4152-A0A1-CFA79DFF0946}" presName="sibTrans" presStyleLbl="sibTrans2D1" presStyleIdx="0" presStyleCnt="2"/>
      <dgm:spPr/>
      <dgm:t>
        <a:bodyPr/>
        <a:lstStyle/>
        <a:p>
          <a:endParaRPr lang="en-NZ"/>
        </a:p>
      </dgm:t>
    </dgm:pt>
    <dgm:pt modelId="{BF19FBA9-EACB-49F9-AECB-70B255974454}" type="pres">
      <dgm:prSet presAssocID="{1B17ABB2-DFF9-4152-A0A1-CFA79DFF0946}" presName="spacerB" presStyleCnt="0"/>
      <dgm:spPr/>
    </dgm:pt>
    <dgm:pt modelId="{27813450-D3D1-4FC7-81FC-B6645BF33516}" type="pres">
      <dgm:prSet presAssocID="{5F0C752C-8BC2-4E55-A587-93A59B25B5DA}" presName="node" presStyleLbl="node1" presStyleIdx="1" presStyleCnt="3">
        <dgm:presLayoutVars>
          <dgm:bulletEnabled val="1"/>
        </dgm:presLayoutVars>
      </dgm:prSet>
      <dgm:spPr/>
      <dgm:t>
        <a:bodyPr/>
        <a:lstStyle/>
        <a:p>
          <a:endParaRPr lang="en-NZ"/>
        </a:p>
      </dgm:t>
    </dgm:pt>
    <dgm:pt modelId="{8327533B-66CF-48F8-8C84-889E804BADA1}" type="pres">
      <dgm:prSet presAssocID="{BA862A4C-AA15-4D68-950B-08BBB755FC9F}" presName="sibTransLast" presStyleLbl="sibTrans2D1" presStyleIdx="1" presStyleCnt="2"/>
      <dgm:spPr/>
      <dgm:t>
        <a:bodyPr/>
        <a:lstStyle/>
        <a:p>
          <a:endParaRPr lang="en-NZ"/>
        </a:p>
      </dgm:t>
    </dgm:pt>
    <dgm:pt modelId="{399F89DA-5191-4BFC-AC26-CF4E290B2DE7}" type="pres">
      <dgm:prSet presAssocID="{BA862A4C-AA15-4D68-950B-08BBB755FC9F}" presName="connectorText" presStyleLbl="sibTrans2D1" presStyleIdx="1" presStyleCnt="2"/>
      <dgm:spPr/>
      <dgm:t>
        <a:bodyPr/>
        <a:lstStyle/>
        <a:p>
          <a:endParaRPr lang="en-NZ"/>
        </a:p>
      </dgm:t>
    </dgm:pt>
    <dgm:pt modelId="{4A77655D-ABF6-46DB-93ED-C0C70DACF2D1}" type="pres">
      <dgm:prSet presAssocID="{BA862A4C-AA15-4D68-950B-08BBB755FC9F}" presName="lastNode" presStyleLbl="node1" presStyleIdx="2" presStyleCnt="3">
        <dgm:presLayoutVars>
          <dgm:bulletEnabled val="1"/>
        </dgm:presLayoutVars>
      </dgm:prSet>
      <dgm:spPr/>
      <dgm:t>
        <a:bodyPr/>
        <a:lstStyle/>
        <a:p>
          <a:endParaRPr lang="en-NZ"/>
        </a:p>
      </dgm:t>
    </dgm:pt>
  </dgm:ptLst>
  <dgm:cxnLst>
    <dgm:cxn modelId="{0AB50C9E-9CA6-4053-9FF2-A42E7699ECC3}" srcId="{BA862A4C-AA15-4D68-950B-08BBB755FC9F}" destId="{5F0C752C-8BC2-4E55-A587-93A59B25B5DA}" srcOrd="1" destOrd="0" parTransId="{ACA921F3-9C80-498E-8529-4DA6312578FF}" sibTransId="{17982C02-06EB-4994-A356-6C1BFEE13580}"/>
    <dgm:cxn modelId="{1F414D14-B992-46D5-B648-1326857C8D21}" type="presOf" srcId="{BA862A4C-AA15-4D68-950B-08BBB755FC9F}" destId="{876BE2A9-D64D-4E2D-917E-8F4F15614E41}" srcOrd="0" destOrd="0" presId="urn:microsoft.com/office/officeart/2005/8/layout/equation2"/>
    <dgm:cxn modelId="{C208A12D-F299-41BE-98F7-80EA1F99651F}" type="presOf" srcId="{B1DF0C58-67A5-4436-863C-590389FF7938}" destId="{4A77655D-ABF6-46DB-93ED-C0C70DACF2D1}" srcOrd="0" destOrd="0" presId="urn:microsoft.com/office/officeart/2005/8/layout/equation2"/>
    <dgm:cxn modelId="{810EA19C-228C-4AD8-955F-E867D2599996}" srcId="{BA862A4C-AA15-4D68-950B-08BBB755FC9F}" destId="{B1DF0C58-67A5-4436-863C-590389FF7938}" srcOrd="2" destOrd="0" parTransId="{6D0288D6-06D2-41F6-95D1-14E95D78095E}" sibTransId="{3339C964-48B6-4B65-B351-C7ABE46054D6}"/>
    <dgm:cxn modelId="{ED726E84-ECC3-4D87-974D-41B614763AA9}" type="presOf" srcId="{5F0C752C-8BC2-4E55-A587-93A59B25B5DA}" destId="{27813450-D3D1-4FC7-81FC-B6645BF33516}" srcOrd="0" destOrd="0" presId="urn:microsoft.com/office/officeart/2005/8/layout/equation2"/>
    <dgm:cxn modelId="{C32C59CF-7C85-4B11-840B-87A9413244CA}" type="presOf" srcId="{E9FFBB0E-F4B1-4338-B81A-52F5042FBC5E}" destId="{EF786E8B-9672-4E99-9ACF-51B4FD354EAB}" srcOrd="0" destOrd="0" presId="urn:microsoft.com/office/officeart/2005/8/layout/equation2"/>
    <dgm:cxn modelId="{978062EB-F4B2-45AA-B6BD-6F225D16D4FA}" type="presOf" srcId="{17982C02-06EB-4994-A356-6C1BFEE13580}" destId="{399F89DA-5191-4BFC-AC26-CF4E290B2DE7}" srcOrd="1" destOrd="0" presId="urn:microsoft.com/office/officeart/2005/8/layout/equation2"/>
    <dgm:cxn modelId="{BD33B417-3F7E-4454-809F-4D9EBA208EF7}" type="presOf" srcId="{17982C02-06EB-4994-A356-6C1BFEE13580}" destId="{8327533B-66CF-48F8-8C84-889E804BADA1}" srcOrd="0" destOrd="0" presId="urn:microsoft.com/office/officeart/2005/8/layout/equation2"/>
    <dgm:cxn modelId="{1086E95F-267F-4129-9D88-F01CC9E75B68}" srcId="{BA862A4C-AA15-4D68-950B-08BBB755FC9F}" destId="{E9FFBB0E-F4B1-4338-B81A-52F5042FBC5E}" srcOrd="0" destOrd="0" parTransId="{8832D890-FEF8-4286-B837-8A174EC8A943}" sibTransId="{1B17ABB2-DFF9-4152-A0A1-CFA79DFF0946}"/>
    <dgm:cxn modelId="{693E5AFB-442A-49AE-997A-3096ED1DF4D8}" type="presOf" srcId="{1B17ABB2-DFF9-4152-A0A1-CFA79DFF0946}" destId="{415BD6F8-1D55-425D-865F-D4D2C3FDD501}" srcOrd="0" destOrd="0" presId="urn:microsoft.com/office/officeart/2005/8/layout/equation2"/>
    <dgm:cxn modelId="{83CB8CE7-C09B-4434-9B2F-7DF458AA1E40}" type="presParOf" srcId="{876BE2A9-D64D-4E2D-917E-8F4F15614E41}" destId="{4486BCEB-5676-4FAD-B6A5-7B88A543969B}" srcOrd="0" destOrd="0" presId="urn:microsoft.com/office/officeart/2005/8/layout/equation2"/>
    <dgm:cxn modelId="{B2194766-C65D-40F1-8035-879CA64F853E}" type="presParOf" srcId="{4486BCEB-5676-4FAD-B6A5-7B88A543969B}" destId="{EF786E8B-9672-4E99-9ACF-51B4FD354EAB}" srcOrd="0" destOrd="0" presId="urn:microsoft.com/office/officeart/2005/8/layout/equation2"/>
    <dgm:cxn modelId="{284F9A9E-C644-4C2B-88FB-BB3FF5273FC0}" type="presParOf" srcId="{4486BCEB-5676-4FAD-B6A5-7B88A543969B}" destId="{B49950E5-6E88-4B1E-B8A5-A2077128FA85}" srcOrd="1" destOrd="0" presId="urn:microsoft.com/office/officeart/2005/8/layout/equation2"/>
    <dgm:cxn modelId="{E0C00561-6CEB-44E3-98F9-C086722CCC58}" type="presParOf" srcId="{4486BCEB-5676-4FAD-B6A5-7B88A543969B}" destId="{415BD6F8-1D55-425D-865F-D4D2C3FDD501}" srcOrd="2" destOrd="0" presId="urn:microsoft.com/office/officeart/2005/8/layout/equation2"/>
    <dgm:cxn modelId="{E29DC619-5039-43F4-85EF-3AFF319F016D}" type="presParOf" srcId="{4486BCEB-5676-4FAD-B6A5-7B88A543969B}" destId="{BF19FBA9-EACB-49F9-AECB-70B255974454}" srcOrd="3" destOrd="0" presId="urn:microsoft.com/office/officeart/2005/8/layout/equation2"/>
    <dgm:cxn modelId="{9E551D2A-59BF-40E1-A9D0-F8369D01DC88}" type="presParOf" srcId="{4486BCEB-5676-4FAD-B6A5-7B88A543969B}" destId="{27813450-D3D1-4FC7-81FC-B6645BF33516}" srcOrd="4" destOrd="0" presId="urn:microsoft.com/office/officeart/2005/8/layout/equation2"/>
    <dgm:cxn modelId="{815F7B9F-1ED4-442C-9F10-AAB988D85374}" type="presParOf" srcId="{876BE2A9-D64D-4E2D-917E-8F4F15614E41}" destId="{8327533B-66CF-48F8-8C84-889E804BADA1}" srcOrd="1" destOrd="0" presId="urn:microsoft.com/office/officeart/2005/8/layout/equation2"/>
    <dgm:cxn modelId="{340EB20E-CA82-4BDC-B0FC-84532AC92CBD}" type="presParOf" srcId="{8327533B-66CF-48F8-8C84-889E804BADA1}" destId="{399F89DA-5191-4BFC-AC26-CF4E290B2DE7}" srcOrd="0" destOrd="0" presId="urn:microsoft.com/office/officeart/2005/8/layout/equation2"/>
    <dgm:cxn modelId="{C755557B-DB74-4612-B667-C924C862DAC6}" type="presParOf" srcId="{876BE2A9-D64D-4E2D-917E-8F4F15614E41}" destId="{4A77655D-ABF6-46DB-93ED-C0C70DACF2D1}"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862A4C-AA15-4D68-950B-08BBB755FC9F}" type="doc">
      <dgm:prSet loTypeId="urn:microsoft.com/office/officeart/2005/8/layout/equation2" loCatId="process" qsTypeId="urn:microsoft.com/office/officeart/2005/8/quickstyle/simple1" qsCatId="simple" csTypeId="urn:microsoft.com/office/officeart/2005/8/colors/accent1_2" csCatId="accent1" phldr="1"/>
      <dgm:spPr/>
    </dgm:pt>
    <dgm:pt modelId="{E9FFBB0E-F4B1-4338-B81A-52F5042FBC5E}">
      <dgm:prSet phldrT="[Text]" custT="1"/>
      <dgm:spPr>
        <a:solidFill>
          <a:srgbClr val="0C77BD"/>
        </a:solidFill>
      </dgm:spPr>
      <dgm:t>
        <a:bodyPr/>
        <a:lstStyle/>
        <a:p>
          <a:r>
            <a:rPr lang="en-NZ" sz="1400" b="1">
              <a:latin typeface="Arial" panose="020B0604020202020204" pitchFamily="34" charset="0"/>
              <a:cs typeface="Arial" panose="020B0604020202020204" pitchFamily="34" charset="0"/>
            </a:rPr>
            <a:t>7.5 TJ Receipts</a:t>
          </a:r>
        </a:p>
      </dgm:t>
    </dgm:pt>
    <dgm:pt modelId="{8832D890-FEF8-4286-B837-8A174EC8A943}" type="parTrans" cxnId="{1086E95F-267F-4129-9D88-F01CC9E75B68}">
      <dgm:prSet/>
      <dgm:spPr/>
      <dgm:t>
        <a:bodyPr/>
        <a:lstStyle/>
        <a:p>
          <a:endParaRPr lang="en-NZ">
            <a:latin typeface="Arial" panose="020B0604020202020204" pitchFamily="34" charset="0"/>
            <a:cs typeface="Arial" panose="020B0604020202020204" pitchFamily="34" charset="0"/>
          </a:endParaRPr>
        </a:p>
      </dgm:t>
    </dgm:pt>
    <dgm:pt modelId="{1B17ABB2-DFF9-4152-A0A1-CFA79DFF0946}" type="sibTrans" cxnId="{1086E95F-267F-4129-9D88-F01CC9E75B68}">
      <dgm:prSet/>
      <dgm:spPr>
        <a:solidFill>
          <a:srgbClr val="0C77BD"/>
        </a:solidFill>
      </dgm:spPr>
      <dgm:t>
        <a:bodyPr/>
        <a:lstStyle/>
        <a:p>
          <a:endParaRPr lang="en-NZ">
            <a:latin typeface="Arial" panose="020B0604020202020204" pitchFamily="34" charset="0"/>
            <a:cs typeface="Arial" panose="020B0604020202020204" pitchFamily="34" charset="0"/>
          </a:endParaRPr>
        </a:p>
      </dgm:t>
    </dgm:pt>
    <dgm:pt modelId="{5F0C752C-8BC2-4E55-A587-93A59B25B5DA}">
      <dgm:prSet phldrT="[Text]" custT="1"/>
      <dgm:spPr>
        <a:solidFill>
          <a:srgbClr val="0C77BD"/>
        </a:solidFill>
      </dgm:spPr>
      <dgm:t>
        <a:bodyPr/>
        <a:lstStyle/>
        <a:p>
          <a:r>
            <a:rPr lang="en-NZ" sz="1400" b="1">
              <a:latin typeface="Arial" panose="020B0604020202020204" pitchFamily="34" charset="0"/>
              <a:cs typeface="Arial" panose="020B0604020202020204" pitchFamily="34" charset="0"/>
            </a:rPr>
            <a:t>7.5 TJ Deliveries</a:t>
          </a:r>
        </a:p>
      </dgm:t>
    </dgm:pt>
    <dgm:pt modelId="{ACA921F3-9C80-498E-8529-4DA6312578FF}" type="parTrans" cxnId="{0AB50C9E-9CA6-4053-9FF2-A42E7699ECC3}">
      <dgm:prSet/>
      <dgm:spPr/>
      <dgm:t>
        <a:bodyPr/>
        <a:lstStyle/>
        <a:p>
          <a:endParaRPr lang="en-NZ">
            <a:latin typeface="Arial" panose="020B0604020202020204" pitchFamily="34" charset="0"/>
            <a:cs typeface="Arial" panose="020B0604020202020204" pitchFamily="34" charset="0"/>
          </a:endParaRPr>
        </a:p>
      </dgm:t>
    </dgm:pt>
    <dgm:pt modelId="{17982C02-06EB-4994-A356-6C1BFEE13580}" type="sibTrans" cxnId="{0AB50C9E-9CA6-4053-9FF2-A42E7699ECC3}">
      <dgm:prSet/>
      <dgm:spPr>
        <a:solidFill>
          <a:srgbClr val="0C77BD"/>
        </a:solidFill>
      </dgm:spPr>
      <dgm:t>
        <a:bodyPr/>
        <a:lstStyle/>
        <a:p>
          <a:endParaRPr lang="en-NZ">
            <a:latin typeface="Arial" panose="020B0604020202020204" pitchFamily="34" charset="0"/>
            <a:cs typeface="Arial" panose="020B0604020202020204" pitchFamily="34" charset="0"/>
          </a:endParaRPr>
        </a:p>
      </dgm:t>
    </dgm:pt>
    <dgm:pt modelId="{B1DF0C58-67A5-4436-863C-590389FF7938}">
      <dgm:prSet phldrT="[Text]"/>
      <dgm:spPr>
        <a:solidFill>
          <a:srgbClr val="0C77BD"/>
        </a:solidFill>
      </dgm:spPr>
      <dgm:t>
        <a:bodyPr/>
        <a:lstStyle/>
        <a:p>
          <a:r>
            <a:rPr lang="en-NZ">
              <a:latin typeface="Arial" panose="020B0604020202020204" pitchFamily="34" charset="0"/>
              <a:cs typeface="Arial" panose="020B0604020202020204" pitchFamily="34" charset="0"/>
            </a:rPr>
            <a:t>+/- 15 TJ System Wide</a:t>
          </a:r>
        </a:p>
      </dgm:t>
    </dgm:pt>
    <dgm:pt modelId="{6D0288D6-06D2-41F6-95D1-14E95D78095E}" type="parTrans" cxnId="{810EA19C-228C-4AD8-955F-E867D2599996}">
      <dgm:prSet/>
      <dgm:spPr/>
      <dgm:t>
        <a:bodyPr/>
        <a:lstStyle/>
        <a:p>
          <a:endParaRPr lang="en-NZ">
            <a:latin typeface="Arial" panose="020B0604020202020204" pitchFamily="34" charset="0"/>
            <a:cs typeface="Arial" panose="020B0604020202020204" pitchFamily="34" charset="0"/>
          </a:endParaRPr>
        </a:p>
      </dgm:t>
    </dgm:pt>
    <dgm:pt modelId="{3339C964-48B6-4B65-B351-C7ABE46054D6}" type="sibTrans" cxnId="{810EA19C-228C-4AD8-955F-E867D2599996}">
      <dgm:prSet/>
      <dgm:spPr/>
      <dgm:t>
        <a:bodyPr/>
        <a:lstStyle/>
        <a:p>
          <a:endParaRPr lang="en-NZ">
            <a:latin typeface="Arial" panose="020B0604020202020204" pitchFamily="34" charset="0"/>
            <a:cs typeface="Arial" panose="020B0604020202020204" pitchFamily="34" charset="0"/>
          </a:endParaRPr>
        </a:p>
      </dgm:t>
    </dgm:pt>
    <dgm:pt modelId="{876BE2A9-D64D-4E2D-917E-8F4F15614E41}" type="pres">
      <dgm:prSet presAssocID="{BA862A4C-AA15-4D68-950B-08BBB755FC9F}" presName="Name0" presStyleCnt="0">
        <dgm:presLayoutVars>
          <dgm:dir/>
          <dgm:resizeHandles val="exact"/>
        </dgm:presLayoutVars>
      </dgm:prSet>
      <dgm:spPr/>
    </dgm:pt>
    <dgm:pt modelId="{4486BCEB-5676-4FAD-B6A5-7B88A543969B}" type="pres">
      <dgm:prSet presAssocID="{BA862A4C-AA15-4D68-950B-08BBB755FC9F}" presName="vNodes" presStyleCnt="0"/>
      <dgm:spPr/>
    </dgm:pt>
    <dgm:pt modelId="{EF786E8B-9672-4E99-9ACF-51B4FD354EAB}" type="pres">
      <dgm:prSet presAssocID="{E9FFBB0E-F4B1-4338-B81A-52F5042FBC5E}" presName="node" presStyleLbl="node1" presStyleIdx="0" presStyleCnt="3">
        <dgm:presLayoutVars>
          <dgm:bulletEnabled val="1"/>
        </dgm:presLayoutVars>
      </dgm:prSet>
      <dgm:spPr/>
      <dgm:t>
        <a:bodyPr/>
        <a:lstStyle/>
        <a:p>
          <a:endParaRPr lang="en-NZ"/>
        </a:p>
      </dgm:t>
    </dgm:pt>
    <dgm:pt modelId="{B49950E5-6E88-4B1E-B8A5-A2077128FA85}" type="pres">
      <dgm:prSet presAssocID="{1B17ABB2-DFF9-4152-A0A1-CFA79DFF0946}" presName="spacerT" presStyleCnt="0"/>
      <dgm:spPr/>
    </dgm:pt>
    <dgm:pt modelId="{415BD6F8-1D55-425D-865F-D4D2C3FDD501}" type="pres">
      <dgm:prSet presAssocID="{1B17ABB2-DFF9-4152-A0A1-CFA79DFF0946}" presName="sibTrans" presStyleLbl="sibTrans2D1" presStyleIdx="0" presStyleCnt="2"/>
      <dgm:spPr/>
      <dgm:t>
        <a:bodyPr/>
        <a:lstStyle/>
        <a:p>
          <a:endParaRPr lang="en-NZ"/>
        </a:p>
      </dgm:t>
    </dgm:pt>
    <dgm:pt modelId="{BF19FBA9-EACB-49F9-AECB-70B255974454}" type="pres">
      <dgm:prSet presAssocID="{1B17ABB2-DFF9-4152-A0A1-CFA79DFF0946}" presName="spacerB" presStyleCnt="0"/>
      <dgm:spPr/>
    </dgm:pt>
    <dgm:pt modelId="{27813450-D3D1-4FC7-81FC-B6645BF33516}" type="pres">
      <dgm:prSet presAssocID="{5F0C752C-8BC2-4E55-A587-93A59B25B5DA}" presName="node" presStyleLbl="node1" presStyleIdx="1" presStyleCnt="3">
        <dgm:presLayoutVars>
          <dgm:bulletEnabled val="1"/>
        </dgm:presLayoutVars>
      </dgm:prSet>
      <dgm:spPr/>
      <dgm:t>
        <a:bodyPr/>
        <a:lstStyle/>
        <a:p>
          <a:endParaRPr lang="en-NZ"/>
        </a:p>
      </dgm:t>
    </dgm:pt>
    <dgm:pt modelId="{8327533B-66CF-48F8-8C84-889E804BADA1}" type="pres">
      <dgm:prSet presAssocID="{BA862A4C-AA15-4D68-950B-08BBB755FC9F}" presName="sibTransLast" presStyleLbl="sibTrans2D1" presStyleIdx="1" presStyleCnt="2"/>
      <dgm:spPr/>
      <dgm:t>
        <a:bodyPr/>
        <a:lstStyle/>
        <a:p>
          <a:endParaRPr lang="en-NZ"/>
        </a:p>
      </dgm:t>
    </dgm:pt>
    <dgm:pt modelId="{399F89DA-5191-4BFC-AC26-CF4E290B2DE7}" type="pres">
      <dgm:prSet presAssocID="{BA862A4C-AA15-4D68-950B-08BBB755FC9F}" presName="connectorText" presStyleLbl="sibTrans2D1" presStyleIdx="1" presStyleCnt="2"/>
      <dgm:spPr/>
      <dgm:t>
        <a:bodyPr/>
        <a:lstStyle/>
        <a:p>
          <a:endParaRPr lang="en-NZ"/>
        </a:p>
      </dgm:t>
    </dgm:pt>
    <dgm:pt modelId="{4A77655D-ABF6-46DB-93ED-C0C70DACF2D1}" type="pres">
      <dgm:prSet presAssocID="{BA862A4C-AA15-4D68-950B-08BBB755FC9F}" presName="lastNode" presStyleLbl="node1" presStyleIdx="2" presStyleCnt="3">
        <dgm:presLayoutVars>
          <dgm:bulletEnabled val="1"/>
        </dgm:presLayoutVars>
      </dgm:prSet>
      <dgm:spPr/>
      <dgm:t>
        <a:bodyPr/>
        <a:lstStyle/>
        <a:p>
          <a:endParaRPr lang="en-NZ"/>
        </a:p>
      </dgm:t>
    </dgm:pt>
  </dgm:ptLst>
  <dgm:cxnLst>
    <dgm:cxn modelId="{0AB50C9E-9CA6-4053-9FF2-A42E7699ECC3}" srcId="{BA862A4C-AA15-4D68-950B-08BBB755FC9F}" destId="{5F0C752C-8BC2-4E55-A587-93A59B25B5DA}" srcOrd="1" destOrd="0" parTransId="{ACA921F3-9C80-498E-8529-4DA6312578FF}" sibTransId="{17982C02-06EB-4994-A356-6C1BFEE13580}"/>
    <dgm:cxn modelId="{1F414D14-B992-46D5-B648-1326857C8D21}" type="presOf" srcId="{BA862A4C-AA15-4D68-950B-08BBB755FC9F}" destId="{876BE2A9-D64D-4E2D-917E-8F4F15614E41}" srcOrd="0" destOrd="0" presId="urn:microsoft.com/office/officeart/2005/8/layout/equation2"/>
    <dgm:cxn modelId="{C208A12D-F299-41BE-98F7-80EA1F99651F}" type="presOf" srcId="{B1DF0C58-67A5-4436-863C-590389FF7938}" destId="{4A77655D-ABF6-46DB-93ED-C0C70DACF2D1}" srcOrd="0" destOrd="0" presId="urn:microsoft.com/office/officeart/2005/8/layout/equation2"/>
    <dgm:cxn modelId="{810EA19C-228C-4AD8-955F-E867D2599996}" srcId="{BA862A4C-AA15-4D68-950B-08BBB755FC9F}" destId="{B1DF0C58-67A5-4436-863C-590389FF7938}" srcOrd="2" destOrd="0" parTransId="{6D0288D6-06D2-41F6-95D1-14E95D78095E}" sibTransId="{3339C964-48B6-4B65-B351-C7ABE46054D6}"/>
    <dgm:cxn modelId="{ED726E84-ECC3-4D87-974D-41B614763AA9}" type="presOf" srcId="{5F0C752C-8BC2-4E55-A587-93A59B25B5DA}" destId="{27813450-D3D1-4FC7-81FC-B6645BF33516}" srcOrd="0" destOrd="0" presId="urn:microsoft.com/office/officeart/2005/8/layout/equation2"/>
    <dgm:cxn modelId="{C32C59CF-7C85-4B11-840B-87A9413244CA}" type="presOf" srcId="{E9FFBB0E-F4B1-4338-B81A-52F5042FBC5E}" destId="{EF786E8B-9672-4E99-9ACF-51B4FD354EAB}" srcOrd="0" destOrd="0" presId="urn:microsoft.com/office/officeart/2005/8/layout/equation2"/>
    <dgm:cxn modelId="{978062EB-F4B2-45AA-B6BD-6F225D16D4FA}" type="presOf" srcId="{17982C02-06EB-4994-A356-6C1BFEE13580}" destId="{399F89DA-5191-4BFC-AC26-CF4E290B2DE7}" srcOrd="1" destOrd="0" presId="urn:microsoft.com/office/officeart/2005/8/layout/equation2"/>
    <dgm:cxn modelId="{BD33B417-3F7E-4454-809F-4D9EBA208EF7}" type="presOf" srcId="{17982C02-06EB-4994-A356-6C1BFEE13580}" destId="{8327533B-66CF-48F8-8C84-889E804BADA1}" srcOrd="0" destOrd="0" presId="urn:microsoft.com/office/officeart/2005/8/layout/equation2"/>
    <dgm:cxn modelId="{1086E95F-267F-4129-9D88-F01CC9E75B68}" srcId="{BA862A4C-AA15-4D68-950B-08BBB755FC9F}" destId="{E9FFBB0E-F4B1-4338-B81A-52F5042FBC5E}" srcOrd="0" destOrd="0" parTransId="{8832D890-FEF8-4286-B837-8A174EC8A943}" sibTransId="{1B17ABB2-DFF9-4152-A0A1-CFA79DFF0946}"/>
    <dgm:cxn modelId="{693E5AFB-442A-49AE-997A-3096ED1DF4D8}" type="presOf" srcId="{1B17ABB2-DFF9-4152-A0A1-CFA79DFF0946}" destId="{415BD6F8-1D55-425D-865F-D4D2C3FDD501}" srcOrd="0" destOrd="0" presId="urn:microsoft.com/office/officeart/2005/8/layout/equation2"/>
    <dgm:cxn modelId="{83CB8CE7-C09B-4434-9B2F-7DF458AA1E40}" type="presParOf" srcId="{876BE2A9-D64D-4E2D-917E-8F4F15614E41}" destId="{4486BCEB-5676-4FAD-B6A5-7B88A543969B}" srcOrd="0" destOrd="0" presId="urn:microsoft.com/office/officeart/2005/8/layout/equation2"/>
    <dgm:cxn modelId="{B2194766-C65D-40F1-8035-879CA64F853E}" type="presParOf" srcId="{4486BCEB-5676-4FAD-B6A5-7B88A543969B}" destId="{EF786E8B-9672-4E99-9ACF-51B4FD354EAB}" srcOrd="0" destOrd="0" presId="urn:microsoft.com/office/officeart/2005/8/layout/equation2"/>
    <dgm:cxn modelId="{284F9A9E-C644-4C2B-88FB-BB3FF5273FC0}" type="presParOf" srcId="{4486BCEB-5676-4FAD-B6A5-7B88A543969B}" destId="{B49950E5-6E88-4B1E-B8A5-A2077128FA85}" srcOrd="1" destOrd="0" presId="urn:microsoft.com/office/officeart/2005/8/layout/equation2"/>
    <dgm:cxn modelId="{E0C00561-6CEB-44E3-98F9-C086722CCC58}" type="presParOf" srcId="{4486BCEB-5676-4FAD-B6A5-7B88A543969B}" destId="{415BD6F8-1D55-425D-865F-D4D2C3FDD501}" srcOrd="2" destOrd="0" presId="urn:microsoft.com/office/officeart/2005/8/layout/equation2"/>
    <dgm:cxn modelId="{E29DC619-5039-43F4-85EF-3AFF319F016D}" type="presParOf" srcId="{4486BCEB-5676-4FAD-B6A5-7B88A543969B}" destId="{BF19FBA9-EACB-49F9-AECB-70B255974454}" srcOrd="3" destOrd="0" presId="urn:microsoft.com/office/officeart/2005/8/layout/equation2"/>
    <dgm:cxn modelId="{9E551D2A-59BF-40E1-A9D0-F8369D01DC88}" type="presParOf" srcId="{4486BCEB-5676-4FAD-B6A5-7B88A543969B}" destId="{27813450-D3D1-4FC7-81FC-B6645BF33516}" srcOrd="4" destOrd="0" presId="urn:microsoft.com/office/officeart/2005/8/layout/equation2"/>
    <dgm:cxn modelId="{815F7B9F-1ED4-442C-9F10-AAB988D85374}" type="presParOf" srcId="{876BE2A9-D64D-4E2D-917E-8F4F15614E41}" destId="{8327533B-66CF-48F8-8C84-889E804BADA1}" srcOrd="1" destOrd="0" presId="urn:microsoft.com/office/officeart/2005/8/layout/equation2"/>
    <dgm:cxn modelId="{340EB20E-CA82-4BDC-B0FC-84532AC92CBD}" type="presParOf" srcId="{8327533B-66CF-48F8-8C84-889E804BADA1}" destId="{399F89DA-5191-4BFC-AC26-CF4E290B2DE7}" srcOrd="0" destOrd="0" presId="urn:microsoft.com/office/officeart/2005/8/layout/equation2"/>
    <dgm:cxn modelId="{C755557B-DB74-4612-B667-C924C862DAC6}" type="presParOf" srcId="{876BE2A9-D64D-4E2D-917E-8F4F15614E41}" destId="{4A77655D-ABF6-46DB-93ED-C0C70DACF2D1}"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B47486-765F-4EB5-A3AC-C6ACB5DEB9E1}" type="datetimeFigureOut">
              <a:rPr lang="en-NZ" smtClean="0"/>
              <a:pPr/>
              <a:t>11/07/2018</a:t>
            </a:fld>
            <a:endParaRPr lang="en-NZ"/>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868AB-3D6E-4BA2-9CEE-7593714964C7}" type="slidenum">
              <a:rPr lang="en-NZ" smtClean="0"/>
              <a:pPr/>
              <a:t>‹#›</a:t>
            </a:fld>
            <a:endParaRPr lang="en-NZ"/>
          </a:p>
        </p:txBody>
      </p:sp>
    </p:spTree>
    <p:extLst>
      <p:ext uri="{BB962C8B-B14F-4D97-AF65-F5344CB8AC3E}">
        <p14:creationId xmlns:p14="http://schemas.microsoft.com/office/powerpoint/2010/main" val="10472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bg1"/>
                </a:solidFill>
              </a:defRPr>
            </a:lvl1pPr>
          </a:lstStyle>
          <a:p>
            <a:r>
              <a:rPr lang="en-NZ" noProof="0"/>
              <a:t>First Gas Presentation Title</a:t>
            </a:r>
          </a:p>
        </p:txBody>
      </p:sp>
      <p:sp>
        <p:nvSpPr>
          <p:cNvPr id="3"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a:t>Presenter’s Name</a:t>
            </a:r>
          </a:p>
        </p:txBody>
      </p:sp>
      <p:cxnSp>
        <p:nvCxnSpPr>
          <p:cNvPr id="5" name="Straight Connector 4"/>
          <p:cNvCxnSpPr/>
          <p:nvPr userDrawn="1"/>
        </p:nvCxnSpPr>
        <p:spPr>
          <a:xfrm>
            <a:off x="234132" y="6948983"/>
            <a:ext cx="101531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10073891" y="7080992"/>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a:p>
        </p:txBody>
      </p:sp>
    </p:spTree>
    <p:extLst>
      <p:ext uri="{BB962C8B-B14F-4D97-AF65-F5344CB8AC3E}">
        <p14:creationId xmlns:p14="http://schemas.microsoft.com/office/powerpoint/2010/main" val="63529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tx1"/>
                </a:solidFill>
              </a:defRPr>
            </a:lvl1pPr>
          </a:lstStyle>
          <a:p>
            <a:r>
              <a:rPr lang="en-NZ" noProof="0"/>
              <a:t>First Gas Presentation Title</a:t>
            </a:r>
          </a:p>
        </p:txBody>
      </p:sp>
      <p:sp>
        <p:nvSpPr>
          <p:cNvPr id="11"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tx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a:t>Presenter’s Name</a:t>
            </a:r>
          </a:p>
        </p:txBody>
      </p:sp>
      <p:sp>
        <p:nvSpPr>
          <p:cNvPr id="6" name="Rectangle 5"/>
          <p:cNvSpPr/>
          <p:nvPr userDrawn="1"/>
        </p:nvSpPr>
        <p:spPr>
          <a:xfrm>
            <a:off x="10073891" y="7165007"/>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a:p>
        </p:txBody>
      </p:sp>
    </p:spTree>
    <p:extLst>
      <p:ext uri="{BB962C8B-B14F-4D97-AF65-F5344CB8AC3E}">
        <p14:creationId xmlns:p14="http://schemas.microsoft.com/office/powerpoint/2010/main" val="32896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bg1"/>
                </a:solidFill>
              </a:defRPr>
            </a:lvl1pPr>
          </a:lstStyle>
          <a:p>
            <a:r>
              <a:rPr lang="en-NZ" noProof="0"/>
              <a:t>First Gas Presentation Title</a:t>
            </a:r>
          </a:p>
        </p:txBody>
      </p:sp>
      <p:sp>
        <p:nvSpPr>
          <p:cNvPr id="11"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a:t>Presenter’s Name</a:t>
            </a:r>
          </a:p>
        </p:txBody>
      </p:sp>
      <p:sp>
        <p:nvSpPr>
          <p:cNvPr id="6" name="Rectangle 5"/>
          <p:cNvSpPr/>
          <p:nvPr userDrawn="1"/>
        </p:nvSpPr>
        <p:spPr>
          <a:xfrm>
            <a:off x="10015042" y="6539974"/>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a:p>
        </p:txBody>
      </p:sp>
    </p:spTree>
    <p:extLst>
      <p:ext uri="{BB962C8B-B14F-4D97-AF65-F5344CB8AC3E}">
        <p14:creationId xmlns:p14="http://schemas.microsoft.com/office/powerpoint/2010/main" val="336558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540272"/>
            <a:ext cx="9828000" cy="360040"/>
          </a:xfrm>
        </p:spPr>
        <p:txBody>
          <a:bodyPr/>
          <a:lstStyle>
            <a:lvl1pPr>
              <a:lnSpc>
                <a:spcPts val="3000"/>
              </a:lnSpc>
              <a:defRPr sz="2500"/>
            </a:lvl1pPr>
          </a:lstStyle>
          <a:p>
            <a:r>
              <a:rPr lang="en-US" noProof="0"/>
              <a:t>First Gas </a:t>
            </a:r>
            <a:r>
              <a:rPr lang="en-US" noProof="0" err="1"/>
              <a:t>Powerpoint</a:t>
            </a:r>
            <a:r>
              <a:rPr lang="en-US" noProof="0"/>
              <a:t> Title</a:t>
            </a:r>
            <a:endParaRPr lang="en-NZ" noProof="0"/>
          </a:p>
        </p:txBody>
      </p:sp>
      <p:cxnSp>
        <p:nvCxnSpPr>
          <p:cNvPr id="12" name="Straight Connector 11"/>
          <p:cNvCxnSpPr/>
          <p:nvPr userDrawn="1"/>
        </p:nvCxnSpPr>
        <p:spPr>
          <a:xfrm>
            <a:off x="234132" y="7020991"/>
            <a:ext cx="1008112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32000" y="1907992"/>
            <a:ext cx="9828000" cy="4680951"/>
          </a:xfrm>
          <a:prstGeom prst="rect">
            <a:avLst/>
          </a:prstGeom>
        </p:spPr>
        <p:txBody>
          <a:bodyPr lIns="0"/>
          <a:lstStyle>
            <a:lvl1pPr marL="0" indent="-205326">
              <a:buFont typeface="Arial"/>
              <a:buChar char="•"/>
              <a:defRPr sz="1600" baseline="0"/>
            </a:lvl1pPr>
            <a:lvl2pPr>
              <a:defRPr sz="1600" baseline="0"/>
            </a:lvl2pPr>
          </a:lstStyle>
          <a:p>
            <a:pPr marL="0" indent="0">
              <a:buNone/>
            </a:pPr>
            <a:endParaRPr lang="en-NZ"/>
          </a:p>
        </p:txBody>
      </p:sp>
      <p:sp>
        <p:nvSpPr>
          <p:cNvPr id="9" name="Rectangle 8"/>
          <p:cNvSpPr/>
          <p:nvPr userDrawn="1"/>
        </p:nvSpPr>
        <p:spPr>
          <a:xfrm>
            <a:off x="10073891" y="7159967"/>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a:p>
        </p:txBody>
      </p:sp>
    </p:spTree>
    <p:extLst>
      <p:ext uri="{BB962C8B-B14F-4D97-AF65-F5344CB8AC3E}">
        <p14:creationId xmlns:p14="http://schemas.microsoft.com/office/powerpoint/2010/main" val="136831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ple Imagery">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234132" y="7020991"/>
            <a:ext cx="1008112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432000" y="540272"/>
            <a:ext cx="9828000" cy="360040"/>
          </a:xfrm>
        </p:spPr>
        <p:txBody>
          <a:bodyPr/>
          <a:lstStyle>
            <a:lvl1pPr>
              <a:lnSpc>
                <a:spcPts val="3000"/>
              </a:lnSpc>
              <a:defRPr sz="2500"/>
            </a:lvl1pPr>
          </a:lstStyle>
          <a:p>
            <a:r>
              <a:rPr lang="en-US" noProof="0"/>
              <a:t>First Gas </a:t>
            </a:r>
            <a:r>
              <a:rPr lang="en-US" noProof="0" err="1"/>
              <a:t>Powerpoint</a:t>
            </a:r>
            <a:r>
              <a:rPr lang="en-US" noProof="0"/>
              <a:t> Title</a:t>
            </a:r>
            <a:endParaRPr lang="en-NZ" noProof="0"/>
          </a:p>
        </p:txBody>
      </p:sp>
      <p:sp>
        <p:nvSpPr>
          <p:cNvPr id="13" name="Picture Placeholder 3"/>
          <p:cNvSpPr>
            <a:spLocks noGrp="1"/>
          </p:cNvSpPr>
          <p:nvPr>
            <p:ph type="pic" sz="quarter" idx="4294967295"/>
          </p:nvPr>
        </p:nvSpPr>
        <p:spPr>
          <a:xfrm>
            <a:off x="1980000" y="2376000"/>
            <a:ext cx="2160000" cy="3240088"/>
          </a:xfrm>
          <a:prstGeom prst="rect">
            <a:avLst/>
          </a:prstGeom>
        </p:spPr>
      </p:sp>
      <p:sp>
        <p:nvSpPr>
          <p:cNvPr id="20" name="Picture Placeholder 9"/>
          <p:cNvSpPr>
            <a:spLocks noGrp="1"/>
          </p:cNvSpPr>
          <p:nvPr>
            <p:ph type="pic" sz="quarter" idx="4294967295"/>
          </p:nvPr>
        </p:nvSpPr>
        <p:spPr>
          <a:xfrm>
            <a:off x="4248000" y="2376000"/>
            <a:ext cx="2160000" cy="3240088"/>
          </a:xfrm>
          <a:prstGeom prst="rect">
            <a:avLst/>
          </a:prstGeom>
        </p:spPr>
      </p:sp>
      <p:sp>
        <p:nvSpPr>
          <p:cNvPr id="21" name="Picture Placeholder 10"/>
          <p:cNvSpPr>
            <a:spLocks noGrp="1"/>
          </p:cNvSpPr>
          <p:nvPr>
            <p:ph type="pic" sz="quarter" idx="4294967295"/>
          </p:nvPr>
        </p:nvSpPr>
        <p:spPr>
          <a:xfrm>
            <a:off x="6516000" y="2376000"/>
            <a:ext cx="2160000" cy="3240088"/>
          </a:xfrm>
          <a:prstGeom prst="rect">
            <a:avLst/>
          </a:prstGeom>
        </p:spPr>
      </p:sp>
      <p:sp>
        <p:nvSpPr>
          <p:cNvPr id="11" name="Rectangle 10"/>
          <p:cNvSpPr/>
          <p:nvPr userDrawn="1"/>
        </p:nvSpPr>
        <p:spPr>
          <a:xfrm>
            <a:off x="10073891" y="7092999"/>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a:p>
        </p:txBody>
      </p:sp>
    </p:spTree>
    <p:extLst>
      <p:ext uri="{BB962C8B-B14F-4D97-AF65-F5344CB8AC3E}">
        <p14:creationId xmlns:p14="http://schemas.microsoft.com/office/powerpoint/2010/main" val="61878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No Bann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540271"/>
            <a:ext cx="9828000" cy="360040"/>
          </a:xfrm>
        </p:spPr>
        <p:txBody>
          <a:bodyPr/>
          <a:lstStyle>
            <a:lvl1pPr>
              <a:lnSpc>
                <a:spcPts val="3000"/>
              </a:lnSpc>
              <a:defRPr sz="2500" baseline="0">
                <a:solidFill>
                  <a:schemeClr val="tx1"/>
                </a:solidFill>
              </a:defRPr>
            </a:lvl1pPr>
          </a:lstStyle>
          <a:p>
            <a:r>
              <a:rPr lang="en-US" noProof="0"/>
              <a:t>First Gas </a:t>
            </a:r>
            <a:r>
              <a:rPr lang="en-US" noProof="0" err="1"/>
              <a:t>Powerpoint</a:t>
            </a:r>
            <a:r>
              <a:rPr lang="en-US" noProof="0"/>
              <a:t> Title</a:t>
            </a:r>
            <a:endParaRPr lang="en-NZ" noProof="0"/>
          </a:p>
        </p:txBody>
      </p:sp>
      <p:sp>
        <p:nvSpPr>
          <p:cNvPr id="7" name="Content Placeholder 2"/>
          <p:cNvSpPr>
            <a:spLocks noGrp="1"/>
          </p:cNvSpPr>
          <p:nvPr>
            <p:ph idx="4294967295"/>
          </p:nvPr>
        </p:nvSpPr>
        <p:spPr>
          <a:xfrm>
            <a:off x="432000" y="1476376"/>
            <a:ext cx="9828000" cy="4752528"/>
          </a:xfrm>
          <a:prstGeom prst="rect">
            <a:avLst/>
          </a:prstGeom>
        </p:spPr>
        <p:txBody>
          <a:bodyPr lIns="0"/>
          <a:lstStyle/>
          <a:p>
            <a:pPr marL="0" indent="0">
              <a:buNone/>
            </a:pPr>
            <a:endParaRPr lang="en-NZ" sz="1600"/>
          </a:p>
        </p:txBody>
      </p:sp>
      <p:sp>
        <p:nvSpPr>
          <p:cNvPr id="8" name="Rectangle 7"/>
          <p:cNvSpPr/>
          <p:nvPr userDrawn="1"/>
        </p:nvSpPr>
        <p:spPr>
          <a:xfrm>
            <a:off x="10015042" y="6539974"/>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a:p>
        </p:txBody>
      </p:sp>
    </p:spTree>
    <p:extLst>
      <p:ext uri="{BB962C8B-B14F-4D97-AF65-F5344CB8AC3E}">
        <p14:creationId xmlns:p14="http://schemas.microsoft.com/office/powerpoint/2010/main" val="129682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Subtitle 2"/>
          <p:cNvSpPr>
            <a:spLocks noGrp="1"/>
          </p:cNvSpPr>
          <p:nvPr>
            <p:ph type="subTitle" idx="4294967295"/>
          </p:nvPr>
        </p:nvSpPr>
        <p:spPr>
          <a:xfrm>
            <a:off x="0" y="1548383"/>
            <a:ext cx="10693400" cy="576064"/>
          </a:xfrm>
          <a:prstGeom prst="rect">
            <a:avLst/>
          </a:prstGeom>
        </p:spPr>
        <p:txBody>
          <a:bodyPr>
            <a:normAutofit/>
          </a:bodyPr>
          <a:lstStyle>
            <a:lvl1pPr marL="0" indent="0" algn="ctr">
              <a:spcBef>
                <a:spcPts val="0"/>
              </a:spcBef>
              <a:buFontTx/>
              <a:buNone/>
              <a:defRPr/>
            </a:lvl1pPr>
          </a:lstStyle>
          <a:p>
            <a:pPr algn="ctr"/>
            <a:endParaRPr lang="en-NZ" sz="2000">
              <a:solidFill>
                <a:schemeClr val="accent6">
                  <a:lumMod val="50000"/>
                </a:schemeClr>
              </a:solidFill>
            </a:endParaRPr>
          </a:p>
        </p:txBody>
      </p:sp>
      <p:sp>
        <p:nvSpPr>
          <p:cNvPr id="4" name="Rectangle 3"/>
          <p:cNvSpPr/>
          <p:nvPr userDrawn="1"/>
        </p:nvSpPr>
        <p:spPr>
          <a:xfrm>
            <a:off x="10027220" y="7092999"/>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a:p>
        </p:txBody>
      </p:sp>
    </p:spTree>
    <p:extLst>
      <p:ext uri="{BB962C8B-B14F-4D97-AF65-F5344CB8AC3E}">
        <p14:creationId xmlns:p14="http://schemas.microsoft.com/office/powerpoint/2010/main" val="303331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5200" y="476300"/>
            <a:ext cx="9683000" cy="424011"/>
          </a:xfrm>
          <a:prstGeom prst="rect">
            <a:avLst/>
          </a:prstGeom>
        </p:spPr>
        <p:txBody>
          <a:bodyPr vert="horz" lIns="0" tIns="0" rIns="0" bIns="0" rtlCol="0" anchor="t" anchorCtr="0">
            <a:noAutofit/>
          </a:bodyPr>
          <a:lstStyle/>
          <a:p>
            <a:r>
              <a:rPr lang="en-US" noProof="0"/>
              <a:t>First Gas </a:t>
            </a:r>
            <a:r>
              <a:rPr lang="en-US" noProof="0" err="1"/>
              <a:t>Powerpoint</a:t>
            </a:r>
            <a:r>
              <a:rPr lang="en-US" noProof="0"/>
              <a:t> Title</a:t>
            </a:r>
            <a:endParaRPr lang="en-NZ" noProof="0"/>
          </a:p>
        </p:txBody>
      </p:sp>
      <p:cxnSp>
        <p:nvCxnSpPr>
          <p:cNvPr id="6" name="Straight Connector 5"/>
          <p:cNvCxnSpPr/>
          <p:nvPr userDrawn="1"/>
        </p:nvCxnSpPr>
        <p:spPr>
          <a:xfrm>
            <a:off x="234132" y="6948983"/>
            <a:ext cx="101531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92502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6" r:id="rId3"/>
    <p:sldLayoutId id="2147483650" r:id="rId4"/>
    <p:sldLayoutId id="2147483655" r:id="rId5"/>
    <p:sldLayoutId id="2147483658" r:id="rId6"/>
    <p:sldLayoutId id="2147483657" r:id="rId7"/>
  </p:sldLayoutIdLst>
  <p:hf hdr="0" dt="0"/>
  <p:txStyles>
    <p:titleStyle>
      <a:lvl1pPr algn="l" defTabSz="1043056" rtl="0" eaLnBrk="1" latinLnBrk="0" hangingPunct="1">
        <a:lnSpc>
          <a:spcPts val="3422"/>
        </a:lnSpc>
        <a:spcBef>
          <a:spcPct val="0"/>
        </a:spcBef>
        <a:buNone/>
        <a:defRPr sz="2900" b="1" kern="1200" baseline="0">
          <a:solidFill>
            <a:schemeClr val="bg1"/>
          </a:solidFill>
          <a:latin typeface="Arial" pitchFamily="34" charset="0"/>
          <a:ea typeface="+mj-ea"/>
          <a:cs typeface="Arial" pitchFamily="34" charset="0"/>
        </a:defRPr>
      </a:lvl1pPr>
    </p:titleStyle>
    <p:bodyStyle>
      <a:lvl1pPr marL="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59FFD-53C6-4F26-95F5-546A31AC2C74}"/>
              </a:ext>
            </a:extLst>
          </p:cNvPr>
          <p:cNvSpPr>
            <a:spLocks noGrp="1"/>
          </p:cNvSpPr>
          <p:nvPr>
            <p:ph type="ctrTitle"/>
          </p:nvPr>
        </p:nvSpPr>
        <p:spPr/>
        <p:txBody>
          <a:bodyPr/>
          <a:lstStyle/>
          <a:p>
            <a:r>
              <a:rPr lang="en-NZ"/>
              <a:t>GTAC Workshop Block 1</a:t>
            </a:r>
          </a:p>
        </p:txBody>
      </p:sp>
      <p:sp>
        <p:nvSpPr>
          <p:cNvPr id="3" name="Subtitle 2">
            <a:extLst>
              <a:ext uri="{FF2B5EF4-FFF2-40B4-BE49-F238E27FC236}">
                <a16:creationId xmlns:a16="http://schemas.microsoft.com/office/drawing/2014/main" xmlns="" id="{B670DA5D-1D4D-4818-AFE4-D17E9FD5FB1D}"/>
              </a:ext>
            </a:extLst>
          </p:cNvPr>
          <p:cNvSpPr>
            <a:spLocks noGrp="1"/>
          </p:cNvSpPr>
          <p:nvPr>
            <p:ph type="subTitle" idx="1"/>
          </p:nvPr>
        </p:nvSpPr>
        <p:spPr/>
        <p:txBody>
          <a:bodyPr/>
          <a:lstStyle/>
          <a:p>
            <a:r>
              <a:rPr lang="en-NZ"/>
              <a:t>11 July 2018</a:t>
            </a:r>
          </a:p>
        </p:txBody>
      </p:sp>
    </p:spTree>
    <p:extLst>
      <p:ext uri="{BB962C8B-B14F-4D97-AF65-F5344CB8AC3E}">
        <p14:creationId xmlns:p14="http://schemas.microsoft.com/office/powerpoint/2010/main" val="3643326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9F9299-7BB2-4692-831C-12743CB4EDED}"/>
              </a:ext>
            </a:extLst>
          </p:cNvPr>
          <p:cNvSpPr>
            <a:spLocks noGrp="1"/>
          </p:cNvSpPr>
          <p:nvPr>
            <p:ph type="title"/>
          </p:nvPr>
        </p:nvSpPr>
        <p:spPr/>
        <p:txBody>
          <a:bodyPr/>
          <a:lstStyle/>
          <a:p>
            <a:r>
              <a:rPr lang="en-NZ"/>
              <a:t>Allocation to individual users</a:t>
            </a:r>
          </a:p>
        </p:txBody>
      </p:sp>
      <p:sp>
        <p:nvSpPr>
          <p:cNvPr id="3" name="Content Placeholder 2">
            <a:extLst>
              <a:ext uri="{FF2B5EF4-FFF2-40B4-BE49-F238E27FC236}">
                <a16:creationId xmlns:a16="http://schemas.microsoft.com/office/drawing/2014/main" xmlns="" id="{EB872281-B152-4929-AEEC-307CAABF83AA}"/>
              </a:ext>
            </a:extLst>
          </p:cNvPr>
          <p:cNvSpPr>
            <a:spLocks noGrp="1"/>
          </p:cNvSpPr>
          <p:nvPr>
            <p:ph idx="1"/>
          </p:nvPr>
        </p:nvSpPr>
        <p:spPr>
          <a:xfrm>
            <a:off x="450850" y="1620391"/>
            <a:ext cx="9828000" cy="4680951"/>
          </a:xfrm>
        </p:spPr>
        <p:txBody>
          <a:bodyPr/>
          <a:lstStyle/>
          <a:p>
            <a:pPr marL="204788" indent="-204788">
              <a:buNone/>
            </a:pPr>
            <a:r>
              <a:rPr lang="en-NZ" sz="1400"/>
              <a:t>Minimum tolerance of 400 GJ per user system wide</a:t>
            </a:r>
          </a:p>
          <a:p>
            <a:pPr marL="204788" indent="-204788">
              <a:buNone/>
            </a:pPr>
            <a:r>
              <a:rPr lang="en-NZ" sz="1400" dirty="0"/>
              <a:t>For OBA Parties at receipt and/or delivery points:</a:t>
            </a:r>
          </a:p>
          <a:p>
            <a:pPr marL="204788" lvl="0" indent="-204788"/>
            <a:r>
              <a:rPr lang="en-NZ" sz="1400" dirty="0"/>
              <a:t>Receipt Tolerance: Their pro-rata share of Receipt Tolerance based on their Approved Quantity (AQ) at all receipt points divided by the sum of all OBA receipt point AQs and shipper receipt nominations via GTAs; </a:t>
            </a:r>
            <a:r>
              <a:rPr lang="en-NZ" sz="1400" b="1" dirty="0"/>
              <a:t>plus</a:t>
            </a:r>
            <a:endParaRPr lang="en-NZ" sz="1400" dirty="0"/>
          </a:p>
          <a:p>
            <a:pPr marL="204788" lvl="0" indent="-204788"/>
            <a:r>
              <a:rPr lang="en-NZ" sz="1400" dirty="0"/>
              <a:t>Delivery Tolerance: Their pro-rata share of Delivery Tolerance based on their AQ at all delivery points divided by the sum of all OBA delivery point AQs and all shipper quantities under Transmission Services Agreements (TSAs) and Supplementary Agreements (SAs)).</a:t>
            </a:r>
          </a:p>
          <a:p>
            <a:pPr indent="0">
              <a:buNone/>
            </a:pPr>
            <a:r>
              <a:rPr lang="en-NZ" sz="1400" dirty="0"/>
              <a:t>For Shippers: </a:t>
            </a:r>
          </a:p>
          <a:p>
            <a:pPr marL="204788" lvl="0" indent="-204788"/>
            <a:r>
              <a:rPr lang="en-NZ" sz="1400" dirty="0"/>
              <a:t>Receipt Tolerance: Their pro-rata share of Receipt Tolerance based on their receipt nominations at all receipt points via their GTAs divided by the sum of all OBA receipt point AQs and shipper receipt nominations via GTAs; </a:t>
            </a:r>
            <a:r>
              <a:rPr lang="en-NZ" sz="1400" b="1" dirty="0"/>
              <a:t>plus</a:t>
            </a:r>
            <a:endParaRPr lang="en-NZ" sz="1400" dirty="0"/>
          </a:p>
          <a:p>
            <a:pPr marL="204788" lvl="0" indent="-204788"/>
            <a:r>
              <a:rPr lang="en-NZ" sz="1400" dirty="0"/>
              <a:t>Delivery Tolerance: Their pro-rata share of Delivery Tolerance based on their quantities shipped under their TSA and SAs divided by the sum of all OBA delivery point AQs and shipper delivery nominations via TSAs and SAs)</a:t>
            </a:r>
          </a:p>
          <a:p>
            <a:endParaRPr lang="en-NZ" sz="1400" dirty="0"/>
          </a:p>
        </p:txBody>
      </p:sp>
      <p:sp>
        <p:nvSpPr>
          <p:cNvPr id="4" name="Content Placeholder 2">
            <a:extLst>
              <a:ext uri="{FF2B5EF4-FFF2-40B4-BE49-F238E27FC236}">
                <a16:creationId xmlns:a16="http://schemas.microsoft.com/office/drawing/2014/main" xmlns="" id="{EA7E57A3-CB00-4012-9158-D7A1EE1AA79A}"/>
              </a:ext>
            </a:extLst>
          </p:cNvPr>
          <p:cNvSpPr txBox="1">
            <a:spLocks/>
          </p:cNvSpPr>
          <p:nvPr/>
        </p:nvSpPr>
        <p:spPr>
          <a:xfrm>
            <a:off x="450850" y="5064811"/>
            <a:ext cx="9828000" cy="1884172"/>
          </a:xfrm>
          <a:prstGeom prst="rect">
            <a:avLst/>
          </a:prstGeom>
          <a:solidFill>
            <a:schemeClr val="accent1"/>
          </a:solidFill>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indent="0">
              <a:buNone/>
            </a:pPr>
            <a:r>
              <a:rPr lang="en-NZ" sz="1400" b="1" dirty="0"/>
              <a:t>Key principles:</a:t>
            </a:r>
          </a:p>
          <a:p>
            <a:pPr marL="271463" indent="-180975"/>
            <a:r>
              <a:rPr lang="en-NZ" sz="1400" dirty="0"/>
              <a:t>Need to separate Receipt Tolerance and Delivery Tolerance as receipt and delivery quantities may not match</a:t>
            </a:r>
          </a:p>
          <a:p>
            <a:pPr marL="271463" indent="-180975"/>
            <a:r>
              <a:rPr lang="en-NZ" sz="1400" dirty="0"/>
              <a:t>The Delivery and Receipt Tolerance is additive for Shippers and OBA Parties if they are taking risk on both receipt and delivery balancing </a:t>
            </a:r>
          </a:p>
          <a:p>
            <a:pPr marL="271463" indent="-180975"/>
            <a:r>
              <a:rPr lang="en-NZ" sz="1400" dirty="0"/>
              <a:t>The minimum tolerance of 400 GJ is based on the current number of parties and rates of flow</a:t>
            </a:r>
          </a:p>
          <a:p>
            <a:pPr marL="271463" indent="-180975"/>
            <a:r>
              <a:rPr lang="en-NZ" sz="1400" dirty="0"/>
              <a:t>This principle gives all parties the certainty of having at least +/- 400 GJ of tolerance</a:t>
            </a:r>
          </a:p>
        </p:txBody>
      </p:sp>
    </p:spTree>
    <p:extLst>
      <p:ext uri="{BB962C8B-B14F-4D97-AF65-F5344CB8AC3E}">
        <p14:creationId xmlns:p14="http://schemas.microsoft.com/office/powerpoint/2010/main" val="404555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15B971-BD7A-42D6-9CDC-AE197BCA2FCF}"/>
              </a:ext>
            </a:extLst>
          </p:cNvPr>
          <p:cNvSpPr>
            <a:spLocks noGrp="1"/>
          </p:cNvSpPr>
          <p:nvPr>
            <p:ph type="title"/>
          </p:nvPr>
        </p:nvSpPr>
        <p:spPr/>
        <p:txBody>
          <a:bodyPr/>
          <a:lstStyle/>
          <a:p>
            <a:r>
              <a:rPr lang="en-NZ"/>
              <a:t>Operational objectives of line pack management</a:t>
            </a:r>
          </a:p>
        </p:txBody>
      </p:sp>
      <p:sp>
        <p:nvSpPr>
          <p:cNvPr id="4" name="Content Placeholder 8">
            <a:extLst>
              <a:ext uri="{FF2B5EF4-FFF2-40B4-BE49-F238E27FC236}">
                <a16:creationId xmlns:a16="http://schemas.microsoft.com/office/drawing/2014/main" xmlns="" id="{EB7DAA5E-FE57-477B-8CA8-B9E25DA8E22C}"/>
              </a:ext>
            </a:extLst>
          </p:cNvPr>
          <p:cNvSpPr>
            <a:spLocks noGrp="1"/>
          </p:cNvSpPr>
          <p:nvPr>
            <p:ph idx="1"/>
          </p:nvPr>
        </p:nvSpPr>
        <p:spPr>
          <a:xfrm>
            <a:off x="431800" y="1908175"/>
            <a:ext cx="9828213" cy="4681538"/>
          </a:xfrm>
        </p:spPr>
        <p:txBody>
          <a:bodyPr/>
          <a:lstStyle/>
          <a:p>
            <a:pPr marL="285750" indent="-285750"/>
            <a:r>
              <a:rPr lang="en-AU" dirty="0"/>
              <a:t>Ensure availability of DNC and supplementary capacity is maximised </a:t>
            </a:r>
            <a:endParaRPr lang="en-NZ" dirty="0"/>
          </a:p>
          <a:p>
            <a:pPr marL="285750" indent="-285750"/>
            <a:r>
              <a:rPr lang="en-AU" dirty="0"/>
              <a:t>Ensure reasonable underruns and overruns in flow can be accommodated (provide tolerance)</a:t>
            </a:r>
            <a:endParaRPr lang="en-NZ" dirty="0"/>
          </a:p>
          <a:p>
            <a:pPr marL="285750" indent="-285750"/>
            <a:r>
              <a:rPr lang="en-AU" dirty="0"/>
              <a:t>Allow for peaking where this is notified and approved</a:t>
            </a:r>
            <a:endParaRPr lang="en-NZ" dirty="0"/>
          </a:p>
          <a:p>
            <a:pPr marL="285750" indent="-285750"/>
            <a:r>
              <a:rPr lang="en-AU" dirty="0"/>
              <a:t>Provide for park and loan (on an as-available basis)</a:t>
            </a:r>
            <a:endParaRPr lang="en-NZ" dirty="0"/>
          </a:p>
          <a:p>
            <a:pPr marL="285750" indent="-285750"/>
            <a:r>
              <a:rPr lang="en-AU" dirty="0"/>
              <a:t>Ensure that the proposed use of the system by one user doesn’t impact another user (e.g. the tolerance allocated to one user doesn’t restrict another user from nominating DNC)</a:t>
            </a:r>
          </a:p>
          <a:p>
            <a:pPr marL="285750" indent="-285750"/>
            <a:r>
              <a:rPr lang="en-AU" dirty="0"/>
              <a:t>To ensure the system has adequate ‘spare’ line pack in order to absorb short-term producer trips without needing to immediately curtail delivery quantities</a:t>
            </a:r>
          </a:p>
          <a:p>
            <a:pPr marL="285750" indent="-285750"/>
            <a:r>
              <a:rPr lang="en-AU" dirty="0"/>
              <a:t>To avoid flow fluctuations leading to a breach of the Critical Contingency Time-to-Pressure thresholds</a:t>
            </a:r>
            <a:endParaRPr lang="en-NZ" dirty="0"/>
          </a:p>
        </p:txBody>
      </p:sp>
    </p:spTree>
    <p:extLst>
      <p:ext uri="{BB962C8B-B14F-4D97-AF65-F5344CB8AC3E}">
        <p14:creationId xmlns:p14="http://schemas.microsoft.com/office/powerpoint/2010/main" val="361938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911390-4357-4D6F-A5AA-33B8F8BFA27E}"/>
              </a:ext>
            </a:extLst>
          </p:cNvPr>
          <p:cNvSpPr>
            <a:spLocks noGrp="1"/>
          </p:cNvSpPr>
          <p:nvPr>
            <p:ph type="title"/>
          </p:nvPr>
        </p:nvSpPr>
        <p:spPr/>
        <p:txBody>
          <a:bodyPr/>
          <a:lstStyle/>
          <a:p>
            <a:r>
              <a:rPr lang="en-NZ"/>
              <a:t>Understanding the line pack limits</a:t>
            </a:r>
          </a:p>
        </p:txBody>
      </p:sp>
      <p:sp>
        <p:nvSpPr>
          <p:cNvPr id="4" name="TextBox 3">
            <a:extLst>
              <a:ext uri="{FF2B5EF4-FFF2-40B4-BE49-F238E27FC236}">
                <a16:creationId xmlns:a16="http://schemas.microsoft.com/office/drawing/2014/main" xmlns="" id="{D4DBB497-A4B4-45B4-8918-D600F4094DFD}"/>
              </a:ext>
            </a:extLst>
          </p:cNvPr>
          <p:cNvSpPr txBox="1"/>
          <p:nvPr/>
        </p:nvSpPr>
        <p:spPr>
          <a:xfrm>
            <a:off x="5331359" y="1850910"/>
            <a:ext cx="4757186" cy="415498"/>
          </a:xfrm>
          <a:prstGeom prst="rect">
            <a:avLst/>
          </a:prstGeom>
          <a:solidFill>
            <a:srgbClr val="0C77BD"/>
          </a:solidFill>
          <a:ln w="28575">
            <a:solidFill>
              <a:srgbClr val="0C77BD"/>
            </a:solidFill>
          </a:ln>
        </p:spPr>
        <p:txBody>
          <a:bodyPr wrap="square" rtlCol="0">
            <a:spAutoFit/>
          </a:bodyPr>
          <a:lstStyle/>
          <a:p>
            <a:r>
              <a:rPr lang="en-NZ" b="1">
                <a:solidFill>
                  <a:srgbClr val="FFFFFF"/>
                </a:solidFill>
                <a:latin typeface="Arial" panose="020B0604020202020204" pitchFamily="34" charset="0"/>
                <a:cs typeface="Arial" panose="020B0604020202020204" pitchFamily="34" charset="0"/>
              </a:rPr>
              <a:t>Lower Line Pack Limits</a:t>
            </a:r>
          </a:p>
        </p:txBody>
      </p:sp>
      <p:sp>
        <p:nvSpPr>
          <p:cNvPr id="6" name="TextBox 5">
            <a:extLst>
              <a:ext uri="{FF2B5EF4-FFF2-40B4-BE49-F238E27FC236}">
                <a16:creationId xmlns:a16="http://schemas.microsoft.com/office/drawing/2014/main" xmlns="" id="{08ED2563-B09C-43AD-958D-F88A5622394C}"/>
              </a:ext>
            </a:extLst>
          </p:cNvPr>
          <p:cNvSpPr txBox="1"/>
          <p:nvPr/>
        </p:nvSpPr>
        <p:spPr>
          <a:xfrm>
            <a:off x="5331359" y="2266407"/>
            <a:ext cx="4757186" cy="4682576"/>
          </a:xfrm>
          <a:prstGeom prst="rect">
            <a:avLst/>
          </a:prstGeom>
          <a:noFill/>
          <a:ln w="28575">
            <a:solidFill>
              <a:srgbClr val="0C77BD"/>
            </a:solidFill>
          </a:ln>
        </p:spPr>
        <p:txBody>
          <a:bodyPr wrap="square" rtlCol="0">
            <a:noAutofit/>
          </a:bodyPr>
          <a:lstStyle/>
          <a:p>
            <a:pPr marL="285750" indent="-285750">
              <a:buFont typeface="Arial" panose="020B0604020202020204" pitchFamily="34" charset="0"/>
              <a:buChar char="•"/>
            </a:pPr>
            <a:r>
              <a:rPr lang="en-AU" sz="1600">
                <a:latin typeface="Arial" panose="020B0604020202020204" pitchFamily="34" charset="0"/>
                <a:cs typeface="Arial" panose="020B0604020202020204" pitchFamily="34" charset="0"/>
              </a:rPr>
              <a:t>Provide flexibility for pipeline users</a:t>
            </a:r>
            <a:endParaRPr lang="en-NZ"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a:latin typeface="Arial" panose="020B0604020202020204" pitchFamily="34" charset="0"/>
                <a:cs typeface="Arial" panose="020B0604020202020204" pitchFamily="34" charset="0"/>
              </a:rPr>
              <a:t>Maintain the Taranaki Target Pressure (i.e. avoid breaching the lower TTP limit)</a:t>
            </a:r>
            <a:endParaRPr lang="en-NZ"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a:latin typeface="Arial" panose="020B0604020202020204" pitchFamily="34" charset="0"/>
                <a:cs typeface="Arial" panose="020B0604020202020204" pitchFamily="34" charset="0"/>
              </a:rPr>
              <a:t>Operate within the approved operating envelope of the pipeline and its associated equipment</a:t>
            </a:r>
            <a:endParaRPr lang="en-NZ"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a:latin typeface="Arial" panose="020B0604020202020204" pitchFamily="34" charset="0"/>
                <a:cs typeface="Arial" panose="020B0604020202020204" pitchFamily="34" charset="0"/>
              </a:rPr>
              <a:t>Ensure that parties have the ability to respond within appropriate timeframes in the event of an unplanned loss of receipt flows</a:t>
            </a:r>
            <a:endParaRPr lang="en-NZ"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a:latin typeface="Arial" panose="020B0604020202020204" pitchFamily="34" charset="0"/>
                <a:cs typeface="Arial" panose="020B0604020202020204" pitchFamily="34" charset="0"/>
              </a:rPr>
              <a:t>Avoid flow fluctuations leading to a breach of a Critical Contingency Time-To-Pressure Threshold (or minimum pressure threshold)</a:t>
            </a:r>
            <a:endParaRPr lang="en-NZ"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a:latin typeface="Arial" panose="020B0604020202020204" pitchFamily="34" charset="0"/>
                <a:cs typeface="Arial" panose="020B0604020202020204" pitchFamily="34" charset="0"/>
              </a:rPr>
              <a:t>Ensure there is a reasonable line pack buffer in the pipeline in the event of an unplanned pipeline emergency or major supply outage</a:t>
            </a:r>
            <a:endParaRPr lang="en-NZ"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a:latin typeface="Arial" panose="020B0604020202020204" pitchFamily="34" charset="0"/>
                <a:cs typeface="Arial" panose="020B0604020202020204" pitchFamily="34" charset="0"/>
              </a:rPr>
              <a:t>Avoid the TSO having to take swift OFO/curtailment action due to low limits being breached</a:t>
            </a:r>
            <a:endParaRPr lang="en-NZ" sz="16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7D1290F6-6B87-40C0-B899-C2EF85A0909D}"/>
              </a:ext>
            </a:extLst>
          </p:cNvPr>
          <p:cNvSpPr txBox="1"/>
          <p:nvPr/>
        </p:nvSpPr>
        <p:spPr>
          <a:xfrm>
            <a:off x="463669" y="1868418"/>
            <a:ext cx="4402477" cy="415498"/>
          </a:xfrm>
          <a:prstGeom prst="rect">
            <a:avLst/>
          </a:prstGeom>
          <a:solidFill>
            <a:srgbClr val="0C77BD"/>
          </a:solidFill>
          <a:ln w="28575">
            <a:solidFill>
              <a:srgbClr val="0C77BD"/>
            </a:solidFill>
          </a:ln>
        </p:spPr>
        <p:txBody>
          <a:bodyPr wrap="square" rtlCol="0">
            <a:spAutoFit/>
          </a:bodyPr>
          <a:lstStyle/>
          <a:p>
            <a:r>
              <a:rPr lang="en-NZ" b="1">
                <a:solidFill>
                  <a:srgbClr val="FFFFFF"/>
                </a:solidFill>
                <a:latin typeface="Arial" panose="020B0604020202020204" pitchFamily="34" charset="0"/>
                <a:cs typeface="Arial" panose="020B0604020202020204" pitchFamily="34" charset="0"/>
              </a:rPr>
              <a:t>Upper Line Pack Limits </a:t>
            </a:r>
          </a:p>
        </p:txBody>
      </p:sp>
      <p:sp>
        <p:nvSpPr>
          <p:cNvPr id="10" name="TextBox 9">
            <a:extLst>
              <a:ext uri="{FF2B5EF4-FFF2-40B4-BE49-F238E27FC236}">
                <a16:creationId xmlns:a16="http://schemas.microsoft.com/office/drawing/2014/main" xmlns="" id="{90A475F2-8A0E-42EB-B771-E15D361CD548}"/>
              </a:ext>
            </a:extLst>
          </p:cNvPr>
          <p:cNvSpPr txBox="1"/>
          <p:nvPr/>
        </p:nvSpPr>
        <p:spPr>
          <a:xfrm>
            <a:off x="463669" y="2283915"/>
            <a:ext cx="4402477" cy="4665067"/>
          </a:xfrm>
          <a:prstGeom prst="rect">
            <a:avLst/>
          </a:prstGeom>
          <a:noFill/>
          <a:ln w="28575">
            <a:solidFill>
              <a:srgbClr val="0C77BD"/>
            </a:solidFill>
          </a:ln>
        </p:spPr>
        <p:txBody>
          <a:bodyPr wrap="square" rtlCol="0">
            <a:noAutofit/>
          </a:bodyPr>
          <a:lstStyle/>
          <a:p>
            <a:pPr marL="285750" lvl="0" indent="-285750">
              <a:buFont typeface="Arial" panose="020B0604020202020204" pitchFamily="34" charset="0"/>
              <a:buChar char="•"/>
            </a:pPr>
            <a:r>
              <a:rPr lang="en-AU" sz="1600">
                <a:latin typeface="Arial" panose="020B0604020202020204" pitchFamily="34" charset="0"/>
                <a:cs typeface="Arial" panose="020B0604020202020204" pitchFamily="34" charset="0"/>
              </a:rPr>
              <a:t>Provide flexibility for pipeline users</a:t>
            </a:r>
            <a:endParaRPr lang="en-NZ"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a:latin typeface="Arial" panose="020B0604020202020204" pitchFamily="34" charset="0"/>
                <a:cs typeface="Arial" panose="020B0604020202020204" pitchFamily="34" charset="0"/>
              </a:rPr>
              <a:t>Maintain the Taranaki Target Pressure </a:t>
            </a:r>
            <a:r>
              <a:rPr lang="en-AU" sz="1600" dirty="0">
                <a:latin typeface="Arial" panose="020B0604020202020204" pitchFamily="34" charset="0"/>
                <a:cs typeface="Arial" panose="020B0604020202020204" pitchFamily="34" charset="0"/>
              </a:rPr>
              <a:t>(i.e. avoid breaching the upper TTP limit)</a:t>
            </a:r>
          </a:p>
          <a:p>
            <a:pPr marL="285750" lvl="0" indent="-285750">
              <a:buFont typeface="Arial" panose="020B0604020202020204" pitchFamily="34" charset="0"/>
              <a:buChar char="•"/>
            </a:pPr>
            <a:r>
              <a:rPr lang="en-AU" sz="1600">
                <a:latin typeface="Arial" panose="020B0604020202020204" pitchFamily="34" charset="0"/>
                <a:cs typeface="Arial" panose="020B0604020202020204" pitchFamily="34" charset="0"/>
              </a:rPr>
              <a:t>Operate within the approved operating envelope of the pipeline and its associated equipment. </a:t>
            </a:r>
          </a:p>
          <a:p>
            <a:pPr lvl="0"/>
            <a:endParaRPr lang="en-AU" sz="1600">
              <a:latin typeface="Arial" panose="020B0604020202020204" pitchFamily="34" charset="0"/>
              <a:cs typeface="Arial" panose="020B0604020202020204" pitchFamily="34" charset="0"/>
            </a:endParaRPr>
          </a:p>
          <a:p>
            <a:pPr lvl="0"/>
            <a:r>
              <a:rPr lang="en-AU" sz="1600" dirty="0">
                <a:latin typeface="Arial" panose="020B0604020202020204" pitchFamily="34" charset="0"/>
                <a:cs typeface="Arial" panose="020B0604020202020204" pitchFamily="34" charset="0"/>
              </a:rPr>
              <a:t>There is a greater </a:t>
            </a:r>
            <a:r>
              <a:rPr lang="en-AU" sz="1600">
                <a:latin typeface="Arial" panose="020B0604020202020204" pitchFamily="34" charset="0"/>
                <a:cs typeface="Arial" panose="020B0604020202020204" pitchFamily="34" charset="0"/>
              </a:rPr>
              <a:t>risk of pressure in the southern </a:t>
            </a:r>
            <a:r>
              <a:rPr lang="en-AU" sz="1600" dirty="0">
                <a:latin typeface="Arial" panose="020B0604020202020204" pitchFamily="34" charset="0"/>
                <a:cs typeface="Arial" panose="020B0604020202020204" pitchFamily="34" charset="0"/>
              </a:rPr>
              <a:t>section</a:t>
            </a:r>
            <a:r>
              <a:rPr lang="en-AU" sz="1600">
                <a:latin typeface="Arial" panose="020B0604020202020204" pitchFamily="34" charset="0"/>
                <a:cs typeface="Arial" panose="020B0604020202020204" pitchFamily="34" charset="0"/>
              </a:rPr>
              <a:t> of the Maui pipeline rising rapidly in the event of a </a:t>
            </a:r>
            <a:r>
              <a:rPr lang="en-AU" sz="1600" dirty="0">
                <a:latin typeface="Arial" panose="020B0604020202020204" pitchFamily="34" charset="0"/>
                <a:cs typeface="Arial" panose="020B0604020202020204" pitchFamily="34" charset="0"/>
              </a:rPr>
              <a:t>Mokau</a:t>
            </a:r>
            <a:r>
              <a:rPr lang="en-AU" sz="1600">
                <a:latin typeface="Arial" panose="020B0604020202020204" pitchFamily="34" charset="0"/>
                <a:cs typeface="Arial" panose="020B0604020202020204" pitchFamily="34" charset="0"/>
              </a:rPr>
              <a:t> Compressor trip (and breaching the upper TTP limit) when close to upper line pack limit</a:t>
            </a:r>
            <a:endParaRPr lang="en-NZ"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05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6813F4-6F30-4515-B946-D3C7D2576B2F}"/>
              </a:ext>
            </a:extLst>
          </p:cNvPr>
          <p:cNvSpPr>
            <a:spLocks noGrp="1"/>
          </p:cNvSpPr>
          <p:nvPr>
            <p:ph type="title"/>
          </p:nvPr>
        </p:nvSpPr>
        <p:spPr/>
        <p:txBody>
          <a:bodyPr/>
          <a:lstStyle/>
          <a:p>
            <a:r>
              <a:rPr lang="en-NZ"/>
              <a:t>How we describe line pack</a:t>
            </a:r>
          </a:p>
        </p:txBody>
      </p:sp>
      <p:sp>
        <p:nvSpPr>
          <p:cNvPr id="9" name="Content Placeholder 8">
            <a:extLst>
              <a:ext uri="{FF2B5EF4-FFF2-40B4-BE49-F238E27FC236}">
                <a16:creationId xmlns:a16="http://schemas.microsoft.com/office/drawing/2014/main" xmlns="" id="{A7AA0BEC-CDC6-4237-BF48-0C475D3B0F2F}"/>
              </a:ext>
            </a:extLst>
          </p:cNvPr>
          <p:cNvSpPr>
            <a:spLocks noGrp="1"/>
          </p:cNvSpPr>
          <p:nvPr>
            <p:ph idx="1"/>
          </p:nvPr>
        </p:nvSpPr>
        <p:spPr>
          <a:xfrm>
            <a:off x="4427352" y="1980431"/>
            <a:ext cx="5832648" cy="5544616"/>
          </a:xfrm>
        </p:spPr>
        <p:txBody>
          <a:bodyPr/>
          <a:lstStyle/>
          <a:p>
            <a:pPr marL="285750" indent="-285750"/>
            <a:r>
              <a:rPr lang="en-NZ" sz="1500" b="1" dirty="0"/>
              <a:t>Flow line pack </a:t>
            </a:r>
            <a:r>
              <a:rPr lang="en-NZ" sz="1500" dirty="0"/>
              <a:t>– Gas required to fill the pipeline to minimum pressure, and to create a pressure gradient to flow the nominated quantities</a:t>
            </a:r>
          </a:p>
          <a:p>
            <a:pPr marL="285750" indent="-285750"/>
            <a:r>
              <a:rPr lang="en-NZ" sz="1500" b="1" dirty="0"/>
              <a:t>Shutdown Quantities </a:t>
            </a:r>
            <a:r>
              <a:rPr lang="en-NZ" sz="1500" dirty="0"/>
              <a:t>– As per GTAC section 9.6</a:t>
            </a:r>
          </a:p>
          <a:p>
            <a:pPr marL="285750" indent="-285750"/>
            <a:r>
              <a:rPr lang="en-NZ" sz="1500" b="1" dirty="0"/>
              <a:t>Emergency line pack </a:t>
            </a:r>
            <a:r>
              <a:rPr lang="en-NZ" sz="1500" dirty="0"/>
              <a:t>– An amount of gas that is available for use in a major pipeline emergency, or major producer outage</a:t>
            </a:r>
          </a:p>
          <a:p>
            <a:pPr marL="285750" indent="-285750"/>
            <a:r>
              <a:rPr lang="en-NZ" sz="1500" b="1" dirty="0"/>
              <a:t>Low line pack limit </a:t>
            </a:r>
            <a:r>
              <a:rPr lang="en-NZ" sz="1500" dirty="0"/>
              <a:t>– the point at which there is no further line pack remaining in the pipeline for use; the point at which a low line pack notice will be issued (GTAC section 8.6)</a:t>
            </a:r>
          </a:p>
          <a:p>
            <a:pPr marL="285750" indent="-285750"/>
            <a:r>
              <a:rPr lang="en-NZ" sz="1500" b="1" dirty="0"/>
              <a:t>Additional Tolerance </a:t>
            </a:r>
            <a:r>
              <a:rPr lang="en-NZ" sz="1500" dirty="0"/>
              <a:t>– A tolerance above and below the standard tolerance, which may be available depending on prevailing pipeline conditions and uptake of park and loan (should this service be offered)</a:t>
            </a:r>
          </a:p>
          <a:p>
            <a:pPr marL="285750" indent="-285750"/>
            <a:r>
              <a:rPr lang="en-NZ" sz="1500" b="1" dirty="0"/>
              <a:t>Tolerance</a:t>
            </a:r>
            <a:r>
              <a:rPr lang="en-NZ" sz="1500" dirty="0"/>
              <a:t> – Available overall system wide tolerance for use by Shippers and OBA parties</a:t>
            </a:r>
          </a:p>
          <a:p>
            <a:pPr marL="285750" indent="-285750"/>
            <a:r>
              <a:rPr lang="en-NZ" sz="1500" b="1" dirty="0"/>
              <a:t>High line pack limit </a:t>
            </a:r>
            <a:r>
              <a:rPr lang="en-NZ" sz="1500" dirty="0"/>
              <a:t>– the point at which there is no further line pack capacity remaining in the pipeline for use; the point at which a high line pack notice will be issued (GTAC section 8.6)</a:t>
            </a:r>
          </a:p>
        </p:txBody>
      </p:sp>
      <p:sp>
        <p:nvSpPr>
          <p:cNvPr id="5" name="Content Placeholder 2">
            <a:extLst>
              <a:ext uri="{FF2B5EF4-FFF2-40B4-BE49-F238E27FC236}">
                <a16:creationId xmlns:a16="http://schemas.microsoft.com/office/drawing/2014/main" xmlns="" id="{DED20A0A-0B27-4790-837D-D3A82ADDAA18}"/>
              </a:ext>
            </a:extLst>
          </p:cNvPr>
          <p:cNvSpPr txBox="1">
            <a:spLocks/>
          </p:cNvSpPr>
          <p:nvPr/>
        </p:nvSpPr>
        <p:spPr>
          <a:xfrm>
            <a:off x="432000" y="1116335"/>
            <a:ext cx="4914700" cy="3456384"/>
          </a:xfrm>
          <a:prstGeom prst="rect">
            <a:avLst/>
          </a:prstGeom>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endParaRPr lang="en-NZ"/>
          </a:p>
        </p:txBody>
      </p:sp>
      <p:pic>
        <p:nvPicPr>
          <p:cNvPr id="8" name="Picture 7">
            <a:extLst>
              <a:ext uri="{FF2B5EF4-FFF2-40B4-BE49-F238E27FC236}">
                <a16:creationId xmlns:a16="http://schemas.microsoft.com/office/drawing/2014/main" xmlns="" id="{FF26DCE9-F8CA-4E62-ADA7-E9C1B92821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7747" y="1980431"/>
            <a:ext cx="4170841" cy="4536504"/>
          </a:xfrm>
          <a:prstGeom prst="rect">
            <a:avLst/>
          </a:prstGeom>
          <a:noFill/>
        </p:spPr>
      </p:pic>
    </p:spTree>
    <p:extLst>
      <p:ext uri="{BB962C8B-B14F-4D97-AF65-F5344CB8AC3E}">
        <p14:creationId xmlns:p14="http://schemas.microsoft.com/office/powerpoint/2010/main" val="147067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09A3C-6B7A-49D7-9228-1DA411E45FB0}"/>
              </a:ext>
            </a:extLst>
          </p:cNvPr>
          <p:cNvSpPr>
            <a:spLocks noGrp="1"/>
          </p:cNvSpPr>
          <p:nvPr>
            <p:ph type="title"/>
          </p:nvPr>
        </p:nvSpPr>
        <p:spPr/>
        <p:txBody>
          <a:bodyPr/>
          <a:lstStyle/>
          <a:p>
            <a:r>
              <a:rPr lang="en-NZ"/>
              <a:t>Defining the total system tolerance</a:t>
            </a:r>
          </a:p>
        </p:txBody>
      </p:sp>
      <p:sp>
        <p:nvSpPr>
          <p:cNvPr id="3" name="Content Placeholder 2">
            <a:extLst>
              <a:ext uri="{FF2B5EF4-FFF2-40B4-BE49-F238E27FC236}">
                <a16:creationId xmlns:a16="http://schemas.microsoft.com/office/drawing/2014/main" xmlns="" id="{982E2C62-DF64-49D6-B284-6356709B7E07}"/>
              </a:ext>
            </a:extLst>
          </p:cNvPr>
          <p:cNvSpPr>
            <a:spLocks noGrp="1"/>
          </p:cNvSpPr>
          <p:nvPr>
            <p:ph idx="1"/>
          </p:nvPr>
        </p:nvSpPr>
        <p:spPr>
          <a:xfrm>
            <a:off x="5346700" y="1907992"/>
            <a:ext cx="4913300" cy="3960871"/>
          </a:xfrm>
        </p:spPr>
        <p:txBody>
          <a:bodyPr wrap="square" lIns="90000"/>
          <a:lstStyle/>
          <a:p>
            <a:pPr marL="90488" indent="0">
              <a:buNone/>
            </a:pPr>
            <a:r>
              <a:rPr lang="en-NZ"/>
              <a:t>Proposed operating regimes are as follows:</a:t>
            </a:r>
          </a:p>
          <a:p>
            <a:pPr marL="271463" indent="-180975"/>
            <a:r>
              <a:rPr lang="en-NZ" i="1" err="1"/>
              <a:t>Mokau</a:t>
            </a:r>
            <a:r>
              <a:rPr lang="en-NZ" i="1"/>
              <a:t> Off Total Tolerance:</a:t>
            </a:r>
            <a:endParaRPr lang="en-NZ"/>
          </a:p>
          <a:p>
            <a:pPr marL="90488" lvl="0" indent="0">
              <a:buNone/>
            </a:pPr>
            <a:r>
              <a:rPr lang="en-NZ"/>
              <a:t>30 TJ with a lower line pack limit of 250 TJ and an upper line pack limit of 280TJ</a:t>
            </a:r>
          </a:p>
          <a:p>
            <a:pPr marL="271463" indent="-180975"/>
            <a:r>
              <a:rPr lang="en-NZ" i="1" err="1"/>
              <a:t>Mokau</a:t>
            </a:r>
            <a:r>
              <a:rPr lang="en-NZ" i="1"/>
              <a:t> On Total Tolerance: </a:t>
            </a:r>
            <a:endParaRPr lang="en-NZ"/>
          </a:p>
          <a:p>
            <a:pPr marL="90488" lvl="0" indent="0">
              <a:buNone/>
            </a:pPr>
            <a:r>
              <a:rPr lang="en-NZ"/>
              <a:t>30 TJ with a lower line pack limit of 290TJ and an upper line pack limit of 320TJ</a:t>
            </a:r>
          </a:p>
          <a:p>
            <a:pPr marL="90488" lvl="0" indent="0">
              <a:buNone/>
            </a:pPr>
            <a:r>
              <a:rPr lang="en-NZ"/>
              <a:t>When </a:t>
            </a:r>
            <a:r>
              <a:rPr lang="en-NZ" dirty="0"/>
              <a:t>Mokau</a:t>
            </a:r>
            <a:r>
              <a:rPr lang="en-NZ"/>
              <a:t> is on, a further 30TJ could be accommodated to allow for extra </a:t>
            </a:r>
            <a:r>
              <a:rPr lang="en-NZ" dirty="0"/>
              <a:t>tolerance </a:t>
            </a:r>
            <a:r>
              <a:rPr lang="en-NZ"/>
              <a:t>(e.g. for park and loan).</a:t>
            </a:r>
          </a:p>
          <a:p>
            <a:pPr marL="90488" lvl="0" indent="0">
              <a:buNone/>
            </a:pPr>
            <a:r>
              <a:rPr lang="en-NZ"/>
              <a:t>With the extra </a:t>
            </a:r>
            <a:r>
              <a:rPr lang="en-NZ" dirty="0"/>
              <a:t>tolerance </a:t>
            </a:r>
            <a:r>
              <a:rPr lang="en-NZ"/>
              <a:t>option included</a:t>
            </a:r>
            <a:r>
              <a:rPr lang="en-NZ" dirty="0"/>
              <a:t>,</a:t>
            </a:r>
            <a:r>
              <a:rPr lang="en-NZ"/>
              <a:t> a lower line pack limit of 275 TJ and an upper line pack limit of 335 TJ become practical.</a:t>
            </a:r>
          </a:p>
          <a:p>
            <a:pPr marL="90488" lvl="0" indent="0">
              <a:buNone/>
            </a:pPr>
            <a:endParaRPr lang="en-NZ"/>
          </a:p>
          <a:p>
            <a:endParaRPr lang="en-NZ"/>
          </a:p>
        </p:txBody>
      </p:sp>
      <p:pic>
        <p:nvPicPr>
          <p:cNvPr id="4" name="Picture 3">
            <a:extLst>
              <a:ext uri="{FF2B5EF4-FFF2-40B4-BE49-F238E27FC236}">
                <a16:creationId xmlns:a16="http://schemas.microsoft.com/office/drawing/2014/main" xmlns="" id="{B080EEC0-7D75-4715-98FB-9459E869F42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8148" y="1864356"/>
            <a:ext cx="5102860" cy="4868603"/>
          </a:xfrm>
          <a:prstGeom prst="rect">
            <a:avLst/>
          </a:prstGeom>
          <a:noFill/>
        </p:spPr>
      </p:pic>
      <p:sp>
        <p:nvSpPr>
          <p:cNvPr id="5" name="Rectangle 4">
            <a:extLst>
              <a:ext uri="{FF2B5EF4-FFF2-40B4-BE49-F238E27FC236}">
                <a16:creationId xmlns:a16="http://schemas.microsoft.com/office/drawing/2014/main" xmlns="" id="{83B3F75E-C1EA-4ED8-BD5E-513F6A7D760E}"/>
              </a:ext>
            </a:extLst>
          </p:cNvPr>
          <p:cNvSpPr/>
          <p:nvPr/>
        </p:nvSpPr>
        <p:spPr>
          <a:xfrm>
            <a:off x="5366820" y="6034648"/>
            <a:ext cx="4913300" cy="830997"/>
          </a:xfrm>
          <a:prstGeom prst="rect">
            <a:avLst/>
          </a:prstGeom>
          <a:solidFill>
            <a:schemeClr val="accent1"/>
          </a:solidFill>
        </p:spPr>
        <p:txBody>
          <a:bodyPr wrap="square">
            <a:spAutoFit/>
          </a:bodyPr>
          <a:lstStyle/>
          <a:p>
            <a:pPr marL="90488" lvl="0" indent="0">
              <a:buNone/>
            </a:pPr>
            <a:r>
              <a:rPr lang="en-NZ" sz="1600" b="1">
                <a:latin typeface="Arial" panose="020B0604020202020204" pitchFamily="34" charset="0"/>
                <a:cs typeface="Arial" panose="020B0604020202020204" pitchFamily="34" charset="0"/>
              </a:rPr>
              <a:t>Key Finding:</a:t>
            </a:r>
          </a:p>
          <a:p>
            <a:pPr marL="90488" lvl="0" indent="0">
              <a:buNone/>
            </a:pPr>
            <a:r>
              <a:rPr lang="en-NZ" sz="1600">
                <a:latin typeface="Arial" panose="020B0604020202020204" pitchFamily="34" charset="0"/>
                <a:cs typeface="Arial" panose="020B0604020202020204" pitchFamily="34" charset="0"/>
              </a:rPr>
              <a:t>Tolerance available for users is 30 TJ around the midpoint of this range – i.e. +/- 15 TJ</a:t>
            </a:r>
          </a:p>
        </p:txBody>
      </p:sp>
    </p:spTree>
    <p:extLst>
      <p:ext uri="{BB962C8B-B14F-4D97-AF65-F5344CB8AC3E}">
        <p14:creationId xmlns:p14="http://schemas.microsoft.com/office/powerpoint/2010/main" val="404181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5EA05-60C0-46EC-B426-2F516D2B57FD}"/>
              </a:ext>
            </a:extLst>
          </p:cNvPr>
          <p:cNvSpPr>
            <a:spLocks noGrp="1"/>
          </p:cNvSpPr>
          <p:nvPr>
            <p:ph type="title"/>
          </p:nvPr>
        </p:nvSpPr>
        <p:spPr>
          <a:xfrm>
            <a:off x="432000" y="540272"/>
            <a:ext cx="7877987" cy="360040"/>
          </a:xfrm>
        </p:spPr>
        <p:txBody>
          <a:bodyPr/>
          <a:lstStyle/>
          <a:p>
            <a:r>
              <a:rPr lang="en-NZ" dirty="0"/>
              <a:t>Split of System Tolerance between receipt and delivery </a:t>
            </a:r>
          </a:p>
        </p:txBody>
      </p:sp>
      <p:graphicFrame>
        <p:nvGraphicFramePr>
          <p:cNvPr id="18" name="Content Placeholder 17">
            <a:extLst>
              <a:ext uri="{FF2B5EF4-FFF2-40B4-BE49-F238E27FC236}">
                <a16:creationId xmlns:a16="http://schemas.microsoft.com/office/drawing/2014/main" xmlns="" id="{17EB523A-C1CB-4EFC-AB05-4FA3CCCBF3B0}"/>
              </a:ext>
            </a:extLst>
          </p:cNvPr>
          <p:cNvGraphicFramePr>
            <a:graphicFrameLocks noGrp="1"/>
          </p:cNvGraphicFramePr>
          <p:nvPr>
            <p:ph idx="1"/>
            <p:extLst/>
          </p:nvPr>
        </p:nvGraphicFramePr>
        <p:xfrm>
          <a:off x="2898428" y="1620391"/>
          <a:ext cx="6408712"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Arrow: Right 18">
            <a:extLst>
              <a:ext uri="{FF2B5EF4-FFF2-40B4-BE49-F238E27FC236}">
                <a16:creationId xmlns:a16="http://schemas.microsoft.com/office/drawing/2014/main" xmlns="" id="{87076839-3CC8-4F91-A3F0-FC031D1718AE}"/>
              </a:ext>
            </a:extLst>
          </p:cNvPr>
          <p:cNvSpPr/>
          <p:nvPr/>
        </p:nvSpPr>
        <p:spPr>
          <a:xfrm>
            <a:off x="954212" y="1836415"/>
            <a:ext cx="2437842" cy="720080"/>
          </a:xfrm>
          <a:prstGeom prst="rightArrow">
            <a:avLst/>
          </a:prstGeom>
          <a:solidFill>
            <a:srgbClr val="0C77BD"/>
          </a:solidFill>
          <a:ln>
            <a:solidFill>
              <a:srgbClr val="0C7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latin typeface="Arial" panose="020B0604020202020204" pitchFamily="34" charset="0"/>
                <a:cs typeface="Arial" panose="020B0604020202020204" pitchFamily="34" charset="0"/>
              </a:rPr>
              <a:t>OBA, GTA</a:t>
            </a:r>
          </a:p>
        </p:txBody>
      </p:sp>
      <p:sp>
        <p:nvSpPr>
          <p:cNvPr id="20" name="Arrow: Right 19">
            <a:extLst>
              <a:ext uri="{FF2B5EF4-FFF2-40B4-BE49-F238E27FC236}">
                <a16:creationId xmlns:a16="http://schemas.microsoft.com/office/drawing/2014/main" xmlns="" id="{69A3CD2B-7A74-415E-A7FF-D7D5DB5C52C6}"/>
              </a:ext>
            </a:extLst>
          </p:cNvPr>
          <p:cNvSpPr/>
          <p:nvPr/>
        </p:nvSpPr>
        <p:spPr>
          <a:xfrm>
            <a:off x="954212" y="4107907"/>
            <a:ext cx="2437842" cy="720080"/>
          </a:xfrm>
          <a:prstGeom prst="rightArrow">
            <a:avLst/>
          </a:prstGeom>
          <a:solidFill>
            <a:srgbClr val="0C77BD"/>
          </a:solidFill>
          <a:ln>
            <a:solidFill>
              <a:srgbClr val="0C7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latin typeface="Arial" panose="020B0604020202020204" pitchFamily="34" charset="0"/>
                <a:cs typeface="Arial" panose="020B0604020202020204" pitchFamily="34" charset="0"/>
              </a:rPr>
              <a:t>OBA, DNC, SA</a:t>
            </a:r>
          </a:p>
        </p:txBody>
      </p:sp>
    </p:spTree>
    <p:extLst>
      <p:ext uri="{BB962C8B-B14F-4D97-AF65-F5344CB8AC3E}">
        <p14:creationId xmlns:p14="http://schemas.microsoft.com/office/powerpoint/2010/main" val="347483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836FE0-0EBF-4BA2-A58B-9E3CC1E45311}"/>
              </a:ext>
            </a:extLst>
          </p:cNvPr>
          <p:cNvSpPr>
            <a:spLocks noGrp="1"/>
          </p:cNvSpPr>
          <p:nvPr>
            <p:ph type="title"/>
          </p:nvPr>
        </p:nvSpPr>
        <p:spPr/>
        <p:txBody>
          <a:bodyPr/>
          <a:lstStyle/>
          <a:p>
            <a:r>
              <a:rPr lang="en-NZ"/>
              <a:t>Comparison with existing system tolerance</a:t>
            </a:r>
          </a:p>
        </p:txBody>
      </p:sp>
      <p:graphicFrame>
        <p:nvGraphicFramePr>
          <p:cNvPr id="5" name="Content Placeholder 4">
            <a:extLst>
              <a:ext uri="{FF2B5EF4-FFF2-40B4-BE49-F238E27FC236}">
                <a16:creationId xmlns:a16="http://schemas.microsoft.com/office/drawing/2014/main" xmlns="" id="{DED16BE0-3D61-4F23-B259-6D23989CE7B9}"/>
              </a:ext>
            </a:extLst>
          </p:cNvPr>
          <p:cNvGraphicFramePr>
            <a:graphicFrameLocks noGrp="1"/>
          </p:cNvGraphicFramePr>
          <p:nvPr>
            <p:ph idx="1"/>
            <p:extLst>
              <p:ext uri="{D42A27DB-BD31-4B8C-83A1-F6EECF244321}">
                <p14:modId xmlns:p14="http://schemas.microsoft.com/office/powerpoint/2010/main" val="3098804834"/>
              </p:ext>
            </p:extLst>
          </p:nvPr>
        </p:nvGraphicFramePr>
        <p:xfrm>
          <a:off x="450850" y="1577768"/>
          <a:ext cx="9557305" cy="5031015"/>
        </p:xfrm>
        <a:graphic>
          <a:graphicData uri="http://schemas.openxmlformats.org/drawingml/2006/table">
            <a:tbl>
              <a:tblPr/>
              <a:tblGrid>
                <a:gridCol w="1265030">
                  <a:extLst>
                    <a:ext uri="{9D8B030D-6E8A-4147-A177-3AD203B41FA5}">
                      <a16:colId xmlns:a16="http://schemas.microsoft.com/office/drawing/2014/main" xmlns="" val="982039715"/>
                    </a:ext>
                  </a:extLst>
                </a:gridCol>
                <a:gridCol w="1012025">
                  <a:extLst>
                    <a:ext uri="{9D8B030D-6E8A-4147-A177-3AD203B41FA5}">
                      <a16:colId xmlns:a16="http://schemas.microsoft.com/office/drawing/2014/main" xmlns="" val="400398835"/>
                    </a:ext>
                  </a:extLst>
                </a:gridCol>
                <a:gridCol w="932960">
                  <a:extLst>
                    <a:ext uri="{9D8B030D-6E8A-4147-A177-3AD203B41FA5}">
                      <a16:colId xmlns:a16="http://schemas.microsoft.com/office/drawing/2014/main" xmlns="" val="4251595440"/>
                    </a:ext>
                  </a:extLst>
                </a:gridCol>
                <a:gridCol w="932960">
                  <a:extLst>
                    <a:ext uri="{9D8B030D-6E8A-4147-A177-3AD203B41FA5}">
                      <a16:colId xmlns:a16="http://schemas.microsoft.com/office/drawing/2014/main" xmlns="" val="1699528206"/>
                    </a:ext>
                  </a:extLst>
                </a:gridCol>
                <a:gridCol w="932960">
                  <a:extLst>
                    <a:ext uri="{9D8B030D-6E8A-4147-A177-3AD203B41FA5}">
                      <a16:colId xmlns:a16="http://schemas.microsoft.com/office/drawing/2014/main" xmlns="" val="661907791"/>
                    </a:ext>
                  </a:extLst>
                </a:gridCol>
                <a:gridCol w="932960">
                  <a:extLst>
                    <a:ext uri="{9D8B030D-6E8A-4147-A177-3AD203B41FA5}">
                      <a16:colId xmlns:a16="http://schemas.microsoft.com/office/drawing/2014/main" xmlns="" val="3473930284"/>
                    </a:ext>
                  </a:extLst>
                </a:gridCol>
                <a:gridCol w="932960">
                  <a:extLst>
                    <a:ext uri="{9D8B030D-6E8A-4147-A177-3AD203B41FA5}">
                      <a16:colId xmlns:a16="http://schemas.microsoft.com/office/drawing/2014/main" xmlns="" val="2815085843"/>
                    </a:ext>
                  </a:extLst>
                </a:gridCol>
                <a:gridCol w="932960">
                  <a:extLst>
                    <a:ext uri="{9D8B030D-6E8A-4147-A177-3AD203B41FA5}">
                      <a16:colId xmlns:a16="http://schemas.microsoft.com/office/drawing/2014/main" xmlns="" val="4237893063"/>
                    </a:ext>
                  </a:extLst>
                </a:gridCol>
                <a:gridCol w="932960">
                  <a:extLst>
                    <a:ext uri="{9D8B030D-6E8A-4147-A177-3AD203B41FA5}">
                      <a16:colId xmlns:a16="http://schemas.microsoft.com/office/drawing/2014/main" xmlns="" val="3757493938"/>
                    </a:ext>
                  </a:extLst>
                </a:gridCol>
                <a:gridCol w="749530">
                  <a:extLst>
                    <a:ext uri="{9D8B030D-6E8A-4147-A177-3AD203B41FA5}">
                      <a16:colId xmlns:a16="http://schemas.microsoft.com/office/drawing/2014/main" xmlns="" val="3277943069"/>
                    </a:ext>
                  </a:extLst>
                </a:gridCol>
              </a:tblGrid>
              <a:tr h="429877">
                <a:tc rowSpan="2">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Party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rowSpan="2">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Nominations / SQ (GJ)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4">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Under MPOC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Under GTAC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91487830"/>
                  </a:ext>
                </a:extLst>
              </a:tr>
              <a:tr h="394545">
                <a:tc vMerge="1">
                  <a:txBody>
                    <a:bodyPr/>
                    <a:lstStyle/>
                    <a:p>
                      <a:endParaRPr lang="en-US"/>
                    </a:p>
                  </a:txBody>
                  <a:tcPr/>
                </a:tc>
                <a:tc vMerge="1">
                  <a:txBody>
                    <a:bodyPr/>
                    <a:lstStyle/>
                    <a:p>
                      <a:endParaRPr lang="en-US"/>
                    </a:p>
                  </a:txBody>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Tolerance (GJ)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Tolerance as % of SQ</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Applied Tolerance (GJ)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NZ" sz="1000" b="1" i="0" u="none" strike="noStrike" dirty="0">
                          <a:solidFill>
                            <a:srgbClr val="000000"/>
                          </a:solidFill>
                          <a:effectLst/>
                          <a:latin typeface="Arial" panose="020B0604020202020204" pitchFamily="34" charset="0"/>
                          <a:cs typeface="Arial" panose="020B0604020202020204" pitchFamily="34" charset="0"/>
                        </a:rPr>
                        <a:t>Applied Tolerance as % of SQ</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OBA Party AQ (GJ)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Shipper NQ (GJ)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GTAC Tolerance (GJ)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Tolerance as % of Flow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3598989914"/>
                  </a:ext>
                </a:extLst>
              </a:tr>
              <a:tr h="235549">
                <a:tc>
                  <a:txBody>
                    <a:bodyPr/>
                    <a:lstStyle/>
                    <a:p>
                      <a:pPr algn="l" fontAlgn="ctr"/>
                      <a:r>
                        <a:rPr lang="en-US" sz="1000" b="1" i="0" u="none" strike="noStrike">
                          <a:solidFill>
                            <a:srgbClr val="000000"/>
                          </a:solidFill>
                          <a:effectLst/>
                          <a:latin typeface="Arial" panose="020B0604020202020204" pitchFamily="34" charset="0"/>
                          <a:cs typeface="Arial" panose="020B0604020202020204" pitchFamily="34" charset="0"/>
                        </a:rPr>
                        <a:t>Receipt Tolerance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1530069"/>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OBA-C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41,620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3,000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3,000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41,620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7342020"/>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OBA-D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157,607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cs typeface="Arial" panose="020B0604020202020204" pitchFamily="34" charset="0"/>
                        </a:rPr>
                        <a:t>157,607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2,287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1404583"/>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OBA-E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134,799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134,799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1,956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9365856"/>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OBA-F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149,577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149,577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2,170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1797956"/>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Shipper-A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36,591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fontAlgn="ctr"/>
                      <a:r>
                        <a:rPr lang="en-US" sz="1050" b="0" i="0" u="none" strike="noStrike">
                          <a:solidFill>
                            <a:srgbClr val="000000"/>
                          </a:solidFill>
                          <a:effectLst/>
                          <a:latin typeface="Arial" panose="020B0604020202020204" pitchFamily="34" charset="0"/>
                          <a:cs typeface="Arial" panose="020B0604020202020204" pitchFamily="34" charset="0"/>
                        </a:rPr>
                        <a:t>1,500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36,591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473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1433276"/>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Shipper-J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6,687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6,687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099818"/>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Shipper-K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1355022"/>
                  </a:ext>
                </a:extLst>
              </a:tr>
              <a:tr h="147218">
                <a:tc>
                  <a:txBody>
                    <a:bodyPr/>
                    <a:lstStyle/>
                    <a:p>
                      <a:pPr algn="r" fontAlgn="ctr"/>
                      <a:r>
                        <a:rPr lang="en-US" sz="1000" b="0" i="1" u="none" strike="noStrike" dirty="0">
                          <a:solidFill>
                            <a:srgbClr val="000000"/>
                          </a:solidFill>
                          <a:effectLst/>
                          <a:latin typeface="Arial" panose="020B0604020202020204" pitchFamily="34" charset="0"/>
                          <a:cs typeface="Arial" panose="020B0604020202020204" pitchFamily="34" charset="0"/>
                        </a:rPr>
                        <a:t>Total Receipts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n-US" sz="1000" b="0" i="1" u="none" strike="noStrike">
                          <a:solidFill>
                            <a:srgbClr val="000000"/>
                          </a:solidFill>
                          <a:effectLst/>
                          <a:latin typeface="Arial" panose="020B0604020202020204" pitchFamily="34" charset="0"/>
                          <a:cs typeface="Arial" panose="020B0604020202020204" pitchFamily="34" charset="0"/>
                        </a:rPr>
                        <a:t>527,881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n-US" sz="1000" b="0" i="1" u="none" strike="noStrike">
                          <a:solidFill>
                            <a:srgbClr val="000000"/>
                          </a:solidFill>
                          <a:effectLst/>
                          <a:latin typeface="Arial" panose="020B0604020202020204" pitchFamily="34" charset="0"/>
                          <a:cs typeface="Arial" panose="020B0604020202020204" pitchFamily="34" charset="0"/>
                        </a:rPr>
                        <a:t>13,500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n-US" sz="1000" b="0" i="1" u="none" strike="noStrike">
                          <a:solidFill>
                            <a:srgbClr val="000000"/>
                          </a:solidFill>
                          <a:effectLst/>
                          <a:latin typeface="Arial" panose="020B0604020202020204" pitchFamily="34" charset="0"/>
                          <a:cs typeface="Arial" panose="020B0604020202020204" pitchFamily="34" charset="0"/>
                        </a:rPr>
                        <a:t>13,576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n-US" sz="1000" b="0" i="1" u="none" strike="noStrike">
                          <a:solidFill>
                            <a:srgbClr val="000000"/>
                          </a:solidFill>
                          <a:effectLst/>
                          <a:latin typeface="Arial" panose="020B0604020202020204" pitchFamily="34" charset="0"/>
                          <a:cs typeface="Arial" panose="020B0604020202020204" pitchFamily="34" charset="0"/>
                        </a:rPr>
                        <a:t>483,603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n-US" sz="1000" b="0" i="1" u="none" strike="noStrike">
                          <a:solidFill>
                            <a:srgbClr val="000000"/>
                          </a:solidFill>
                          <a:effectLst/>
                          <a:latin typeface="Arial" panose="020B0604020202020204" pitchFamily="34" charset="0"/>
                          <a:cs typeface="Arial" panose="020B0604020202020204" pitchFamily="34" charset="0"/>
                        </a:rPr>
                        <a:t>44,278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n-US" sz="1000" b="0" i="1" u="none" strike="noStrike">
                          <a:solidFill>
                            <a:srgbClr val="000000"/>
                          </a:solidFill>
                          <a:effectLst/>
                          <a:latin typeface="Arial" panose="020B0604020202020204" pitchFamily="34" charset="0"/>
                          <a:cs typeface="Arial" panose="020B0604020202020204" pitchFamily="34" charset="0"/>
                        </a:rPr>
                        <a:t>7,500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n-US" sz="1000" b="0" i="0" u="none" strike="noStrike" dirty="0">
                          <a:solidFill>
                            <a:srgbClr val="000000"/>
                          </a:solidFill>
                          <a:effectLst/>
                          <a:latin typeface="Arial" panose="020B0604020202020204" pitchFamily="34" charset="0"/>
                          <a:cs typeface="Arial" panose="020B060402020202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226759694"/>
                  </a:ext>
                </a:extLst>
              </a:tr>
              <a:tr h="235549">
                <a:tc>
                  <a:txBody>
                    <a:bodyPr/>
                    <a:lstStyle/>
                    <a:p>
                      <a:pPr algn="l" fontAlgn="ctr"/>
                      <a:r>
                        <a:rPr lang="en-US" sz="1000" b="1" i="0" u="none" strike="noStrike" dirty="0">
                          <a:solidFill>
                            <a:srgbClr val="000000"/>
                          </a:solidFill>
                          <a:effectLst/>
                          <a:latin typeface="Arial" panose="020B0604020202020204" pitchFamily="34" charset="0"/>
                          <a:cs typeface="Arial" panose="020B0604020202020204" pitchFamily="34" charset="0"/>
                        </a:rPr>
                        <a:t>Delivery Tolerance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9301682"/>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OBA-A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66,011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cs typeface="Arial" panose="020B0604020202020204" pitchFamily="34" charset="0"/>
                        </a:rPr>
                        <a:t>1,500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66,011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958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8789480"/>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OBA-B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103,200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cs typeface="Arial" panose="020B0604020202020204" pitchFamily="34" charset="0"/>
                        </a:rPr>
                        <a:t>3,000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cs typeface="Arial" panose="020B0604020202020204" pitchFamily="34" charset="0"/>
                        </a:rPr>
                        <a:t>3,000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103,200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1,497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45290347"/>
                  </a:ext>
                </a:extLst>
              </a:tr>
              <a:tr h="147218">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OBA-C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NZ" sz="1000" b="0" i="0" u="none" strike="noStrike" dirty="0">
                          <a:solidFill>
                            <a:srgbClr val="000000"/>
                          </a:solidFill>
                          <a:effectLst/>
                          <a:latin typeface="Arial" panose="020B0604020202020204" pitchFamily="34" charset="0"/>
                          <a:cs typeface="Arial" panose="020B0604020202020204" pitchFamily="34" charset="0"/>
                        </a:rPr>
                        <a:t>1,000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NZ" sz="1000" b="0" i="0" u="none" strike="noStrike" dirty="0">
                          <a:solidFill>
                            <a:srgbClr val="000000"/>
                          </a:solidFill>
                          <a:effectLst/>
                          <a:latin typeface="Arial" panose="020B0604020202020204" pitchFamily="34" charset="0"/>
                          <a:cs typeface="Arial" panose="020B0604020202020204" pitchFamily="34" charset="0"/>
                        </a:rPr>
                        <a:t>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NZ" sz="1000" b="0" i="0" u="none" strike="noStrike" dirty="0">
                          <a:solidFill>
                            <a:srgbClr val="000000"/>
                          </a:solidFill>
                          <a:effectLst/>
                          <a:latin typeface="Arial" panose="020B0604020202020204" pitchFamily="34" charset="0"/>
                          <a:cs typeface="Arial" panose="020B0604020202020204" pitchFamily="34" charset="0"/>
                        </a:rPr>
                        <a:t>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NZ" sz="1000" b="0" i="0" u="none" strike="noStrike" dirty="0">
                          <a:solidFill>
                            <a:srgbClr val="000000"/>
                          </a:solidFill>
                          <a:effectLst/>
                          <a:latin typeface="Arial" panose="020B0604020202020204" pitchFamily="34" charset="0"/>
                          <a:cs typeface="Arial" panose="020B0604020202020204" pitchFamily="34" charset="0"/>
                        </a:rPr>
                        <a:t>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cs typeface="Arial" panose="020B060402020202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6045914"/>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OBA-D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133,643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Arial" panose="020B0604020202020204" pitchFamily="34" charset="0"/>
                          <a:cs typeface="Arial" panose="020B0604020202020204" pitchFamily="34" charset="0"/>
                        </a:rPr>
                        <a:t>1,500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Arial" panose="020B0604020202020204" pitchFamily="34" charset="0"/>
                          <a:cs typeface="Arial" panose="020B0604020202020204" pitchFamily="34" charset="0"/>
                        </a:rPr>
                        <a:t>1,500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133,643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1,939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7554170"/>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Shipper-A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24,879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gn="r" fontAlgn="ctr"/>
                      <a:r>
                        <a:rPr lang="en-US" sz="1000" b="0" i="0" u="none" strike="noStrike" dirty="0">
                          <a:solidFill>
                            <a:srgbClr val="000000"/>
                          </a:solidFill>
                          <a:effectLst/>
                          <a:latin typeface="Arial" panose="020B0604020202020204" pitchFamily="34" charset="0"/>
                          <a:cs typeface="Arial" panose="020B0604020202020204" pitchFamily="34" charset="0"/>
                        </a:rPr>
                        <a:t>6,000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gn="r" fontAlgn="ctr"/>
                      <a:r>
                        <a:rPr lang="en-US" sz="1000" b="0" i="0" u="none" strike="noStrike" dirty="0">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24,879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361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5405525"/>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Shipper-B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46,715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46,715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9782447"/>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Shipper-C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40,620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40,620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589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9930006"/>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Shipper-D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1586308"/>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Shipper-E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5,431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5,431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298334"/>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Shipper-F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59,646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59,646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793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0812729"/>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Shipper-G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2,000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30.0%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2,000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78749998"/>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Shipper-H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4,000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r" fontAlgn="b"/>
                      <a:r>
                        <a:rPr lang="en-US" sz="1050" b="0" i="0" u="none" strike="noStrike">
                          <a:solidFill>
                            <a:srgbClr val="000000"/>
                          </a:solidFill>
                          <a:effectLst/>
                          <a:latin typeface="Arial" panose="020B0604020202020204" pitchFamily="34" charset="0"/>
                          <a:cs typeface="Arial" panose="020B0604020202020204" pitchFamily="34" charset="0"/>
                        </a:rPr>
                        <a:t>600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4,000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4277204"/>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Shipper-J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37,736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37,736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548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9491334"/>
                  </a:ext>
                </a:extLst>
              </a:tr>
              <a:tr h="147218">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Shipper-K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3,000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3,000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panose="020B0604020202020204" pitchFamily="34" charset="0"/>
                          <a:cs typeface="Arial" panose="020B0604020202020204" pitchFamily="34" charset="0"/>
                        </a:rPr>
                        <a:t>13.3%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8412242"/>
                  </a:ext>
                </a:extLst>
              </a:tr>
              <a:tr h="147218">
                <a:tc>
                  <a:txBody>
                    <a:bodyPr/>
                    <a:lstStyle/>
                    <a:p>
                      <a:pPr algn="r" fontAlgn="ctr"/>
                      <a:r>
                        <a:rPr lang="en-US" sz="1000" b="0" i="1" u="none" strike="noStrike" dirty="0">
                          <a:solidFill>
                            <a:srgbClr val="000000"/>
                          </a:solidFill>
                          <a:effectLst/>
                          <a:latin typeface="Arial" panose="020B0604020202020204" pitchFamily="34" charset="0"/>
                          <a:cs typeface="Arial" panose="020B0604020202020204" pitchFamily="34" charset="0"/>
                        </a:rPr>
                        <a:t>Total Deliveries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n-US" sz="1000" b="0" i="1" u="none" strike="noStrike" dirty="0">
                          <a:solidFill>
                            <a:srgbClr val="000000"/>
                          </a:solidFill>
                          <a:effectLst/>
                          <a:latin typeface="Arial" panose="020B0604020202020204" pitchFamily="34" charset="0"/>
                          <a:cs typeface="Arial" panose="020B0604020202020204" pitchFamily="34" charset="0"/>
                        </a:rPr>
                        <a:t>527,881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n-US" sz="1000" b="0" i="1" u="none" strike="noStrike" dirty="0">
                          <a:solidFill>
                            <a:srgbClr val="000000"/>
                          </a:solidFill>
                          <a:effectLst/>
                          <a:latin typeface="Arial" panose="020B0604020202020204" pitchFamily="34" charset="0"/>
                          <a:cs typeface="Arial" panose="020B0604020202020204" pitchFamily="34" charset="0"/>
                        </a:rPr>
                        <a:t>15,000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US" sz="105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n-US" sz="1000" b="0" i="1" u="none" strike="noStrike" dirty="0">
                          <a:solidFill>
                            <a:srgbClr val="000000"/>
                          </a:solidFill>
                          <a:effectLst/>
                          <a:latin typeface="Arial" panose="020B0604020202020204" pitchFamily="34" charset="0"/>
                          <a:cs typeface="Arial" panose="020B0604020202020204" pitchFamily="34" charset="0"/>
                        </a:rPr>
                        <a:t>12,000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US" sz="105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n-US" sz="1000" b="0" i="1" u="none" strike="noStrike" dirty="0">
                          <a:solidFill>
                            <a:srgbClr val="000000"/>
                          </a:solidFill>
                          <a:effectLst/>
                          <a:latin typeface="Arial" panose="020B0604020202020204" pitchFamily="34" charset="0"/>
                          <a:cs typeface="Arial" panose="020B0604020202020204" pitchFamily="34" charset="0"/>
                        </a:rPr>
                        <a:t>303,854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n-US" sz="1000" b="0" i="1" u="none" strike="noStrike" dirty="0">
                          <a:solidFill>
                            <a:srgbClr val="000000"/>
                          </a:solidFill>
                          <a:effectLst/>
                          <a:latin typeface="Arial" panose="020B0604020202020204" pitchFamily="34" charset="0"/>
                          <a:cs typeface="Arial" panose="020B0604020202020204" pitchFamily="34" charset="0"/>
                        </a:rPr>
                        <a:t>224,027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n-US" sz="1000" b="0" i="1" u="none" strike="noStrike" dirty="0">
                          <a:solidFill>
                            <a:srgbClr val="000000"/>
                          </a:solidFill>
                          <a:effectLst/>
                          <a:latin typeface="Arial" panose="020B0604020202020204" pitchFamily="34" charset="0"/>
                          <a:cs typeface="Arial" panose="020B0604020202020204" pitchFamily="34" charset="0"/>
                        </a:rPr>
                        <a:t>9,378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n-US" sz="1000" b="0" i="0" u="none" strike="noStrike" dirty="0">
                          <a:solidFill>
                            <a:srgbClr val="000000"/>
                          </a:solidFill>
                          <a:effectLst/>
                          <a:latin typeface="Arial" panose="020B0604020202020204" pitchFamily="34" charset="0"/>
                          <a:cs typeface="Arial" panose="020B060402020202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3163005778"/>
                  </a:ext>
                </a:extLst>
              </a:tr>
            </a:tbl>
          </a:graphicData>
        </a:graphic>
      </p:graphicFrame>
    </p:spTree>
    <p:extLst>
      <p:ext uri="{BB962C8B-B14F-4D97-AF65-F5344CB8AC3E}">
        <p14:creationId xmlns:p14="http://schemas.microsoft.com/office/powerpoint/2010/main" val="652191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836FE0-0EBF-4BA2-A58B-9E3CC1E45311}"/>
              </a:ext>
            </a:extLst>
          </p:cNvPr>
          <p:cNvSpPr>
            <a:spLocks noGrp="1"/>
          </p:cNvSpPr>
          <p:nvPr>
            <p:ph type="title"/>
          </p:nvPr>
        </p:nvSpPr>
        <p:spPr/>
        <p:txBody>
          <a:bodyPr/>
          <a:lstStyle/>
          <a:p>
            <a:r>
              <a:rPr lang="en-NZ"/>
              <a:t>Comparison with existing system tolerance</a:t>
            </a:r>
          </a:p>
        </p:txBody>
      </p:sp>
      <p:graphicFrame>
        <p:nvGraphicFramePr>
          <p:cNvPr id="6" name="Content Placeholder 5">
            <a:extLst>
              <a:ext uri="{FF2B5EF4-FFF2-40B4-BE49-F238E27FC236}">
                <a16:creationId xmlns:a16="http://schemas.microsoft.com/office/drawing/2014/main" xmlns="" id="{0F3EEF31-BFC1-4E82-A50F-F26F3D8093C6}"/>
              </a:ext>
            </a:extLst>
          </p:cNvPr>
          <p:cNvGraphicFramePr>
            <a:graphicFrameLocks noGrp="1"/>
          </p:cNvGraphicFramePr>
          <p:nvPr>
            <p:ph idx="1"/>
            <p:extLst>
              <p:ext uri="{D42A27DB-BD31-4B8C-83A1-F6EECF244321}">
                <p14:modId xmlns:p14="http://schemas.microsoft.com/office/powerpoint/2010/main" val="3177498465"/>
              </p:ext>
            </p:extLst>
          </p:nvPr>
        </p:nvGraphicFramePr>
        <p:xfrm>
          <a:off x="858660" y="2183081"/>
          <a:ext cx="5317068" cy="3779520"/>
        </p:xfrm>
        <a:graphic>
          <a:graphicData uri="http://schemas.openxmlformats.org/drawingml/2006/table">
            <a:tbl>
              <a:tblPr/>
              <a:tblGrid>
                <a:gridCol w="1005546">
                  <a:extLst>
                    <a:ext uri="{9D8B030D-6E8A-4147-A177-3AD203B41FA5}">
                      <a16:colId xmlns:a16="http://schemas.microsoft.com/office/drawing/2014/main" xmlns="" val="1357961104"/>
                    </a:ext>
                  </a:extLst>
                </a:gridCol>
                <a:gridCol w="900915">
                  <a:extLst>
                    <a:ext uri="{9D8B030D-6E8A-4147-A177-3AD203B41FA5}">
                      <a16:colId xmlns:a16="http://schemas.microsoft.com/office/drawing/2014/main" xmlns="" val="3476397851"/>
                    </a:ext>
                  </a:extLst>
                </a:gridCol>
                <a:gridCol w="900915">
                  <a:extLst>
                    <a:ext uri="{9D8B030D-6E8A-4147-A177-3AD203B41FA5}">
                      <a16:colId xmlns:a16="http://schemas.microsoft.com/office/drawing/2014/main" xmlns="" val="2976345885"/>
                    </a:ext>
                  </a:extLst>
                </a:gridCol>
                <a:gridCol w="836564">
                  <a:extLst>
                    <a:ext uri="{9D8B030D-6E8A-4147-A177-3AD203B41FA5}">
                      <a16:colId xmlns:a16="http://schemas.microsoft.com/office/drawing/2014/main" xmlns="" val="503395282"/>
                    </a:ext>
                  </a:extLst>
                </a:gridCol>
                <a:gridCol w="836564">
                  <a:extLst>
                    <a:ext uri="{9D8B030D-6E8A-4147-A177-3AD203B41FA5}">
                      <a16:colId xmlns:a16="http://schemas.microsoft.com/office/drawing/2014/main" xmlns="" val="3708872754"/>
                    </a:ext>
                  </a:extLst>
                </a:gridCol>
                <a:gridCol w="836564">
                  <a:extLst>
                    <a:ext uri="{9D8B030D-6E8A-4147-A177-3AD203B41FA5}">
                      <a16:colId xmlns:a16="http://schemas.microsoft.com/office/drawing/2014/main" xmlns="" val="360365136"/>
                    </a:ext>
                  </a:extLst>
                </a:gridCol>
              </a:tblGrid>
              <a:tr h="548640">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Party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 Nominations </a:t>
                      </a:r>
                      <a:r>
                        <a:rPr lang="en-US" sz="1100" b="1" i="0" u="none" strike="noStrike">
                          <a:solidFill>
                            <a:srgbClr val="000000"/>
                          </a:solidFill>
                          <a:effectLst/>
                          <a:latin typeface="Arial" panose="020B0604020202020204" pitchFamily="34" charset="0"/>
                          <a:cs typeface="Arial" panose="020B0604020202020204" pitchFamily="34" charset="0"/>
                        </a:rPr>
                        <a:t>/ SQ (GJ)</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GTAC Tolerance Apportion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GTAC Tolerance Apportion (GJ)</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GTAC Applied Tolerance (GJ)</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MPOC Tolerance (GJ)</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474006870"/>
                  </a:ext>
                </a:extLst>
              </a:tr>
              <a:tr h="182880">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OBA-A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66,011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958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958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1,500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70926531"/>
                  </a:ext>
                </a:extLst>
              </a:tr>
              <a:tr h="182880">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OBA-B</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103,200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1,497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1,497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3,000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8400630"/>
                  </a:ext>
                </a:extLst>
              </a:tr>
              <a:tr h="182880">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OBA-C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42,620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618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618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3,000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63723107"/>
                  </a:ext>
                </a:extLst>
              </a:tr>
              <a:tr h="182880">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OBA-D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291,250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4,226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4,226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3,076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3892908"/>
                  </a:ext>
                </a:extLst>
              </a:tr>
              <a:tr h="182880">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OBA-E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134,799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1,956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1,956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1,500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07212418"/>
                  </a:ext>
                </a:extLst>
              </a:tr>
              <a:tr h="182880">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OBA-F</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149,577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2,170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2,170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6,000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75260143"/>
                  </a:ext>
                </a:extLst>
              </a:tr>
              <a:tr h="182880">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Shipper-A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61,470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834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834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600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20704969"/>
                  </a:ext>
                </a:extLst>
              </a:tr>
              <a:tr h="182880">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Shipper-B</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400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600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46726353"/>
                  </a:ext>
                </a:extLst>
              </a:tr>
              <a:tr h="182880">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Shipper-C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40,620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589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589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600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25247698"/>
                  </a:ext>
                </a:extLst>
              </a:tr>
              <a:tr h="182880">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Shipper-D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46,715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678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678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600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54278750"/>
                  </a:ext>
                </a:extLst>
              </a:tr>
              <a:tr h="182880">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Shipper-E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5,431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79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400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600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71681007"/>
                  </a:ext>
                </a:extLst>
              </a:tr>
              <a:tr h="182880">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Shipper-F</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59,646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793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793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600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72475147"/>
                  </a:ext>
                </a:extLst>
              </a:tr>
              <a:tr h="182880">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Shipper-G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2,000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400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600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68619621"/>
                  </a:ext>
                </a:extLst>
              </a:tr>
              <a:tr h="182880">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Shipper-H</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4,000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400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600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4714555"/>
                  </a:ext>
                </a:extLst>
              </a:tr>
              <a:tr h="182880">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Shipper-J</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44,423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558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558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600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81005117"/>
                  </a:ext>
                </a:extLst>
              </a:tr>
              <a:tr h="182880">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Shipper-K</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4,000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44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cs typeface="Arial" panose="020B0604020202020204" pitchFamily="34" charset="0"/>
                        </a:rPr>
                        <a:t>400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panose="020B0604020202020204" pitchFamily="34" charset="0"/>
                          <a:cs typeface="Arial" panose="020B0604020202020204" pitchFamily="34" charset="0"/>
                        </a:rPr>
                        <a:t>600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279773"/>
                  </a:ext>
                </a:extLst>
              </a:tr>
              <a:tr h="182880">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TOTAL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1,055,762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200%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15,000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16,878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100" b="1" i="0" u="none" strike="noStrike" dirty="0">
                          <a:solidFill>
                            <a:srgbClr val="000000"/>
                          </a:solidFill>
                          <a:effectLst/>
                          <a:latin typeface="Arial" panose="020B0604020202020204" pitchFamily="34" charset="0"/>
                          <a:cs typeface="Arial" panose="020B0604020202020204" pitchFamily="34" charset="0"/>
                        </a:rPr>
                        <a:t>24,076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965733969"/>
                  </a:ext>
                </a:extLst>
              </a:tr>
            </a:tbl>
          </a:graphicData>
        </a:graphic>
      </p:graphicFrame>
      <p:pic>
        <p:nvPicPr>
          <p:cNvPr id="5" name="Picture 4">
            <a:extLst>
              <a:ext uri="{FF2B5EF4-FFF2-40B4-BE49-F238E27FC236}">
                <a16:creationId xmlns:a16="http://schemas.microsoft.com/office/drawing/2014/main" xmlns="" id="{CCE5BCF7-69A3-4237-8381-D239B5E28AF3}"/>
              </a:ext>
            </a:extLst>
          </p:cNvPr>
          <p:cNvPicPr>
            <a:picLocks noChangeAspect="1"/>
          </p:cNvPicPr>
          <p:nvPr/>
        </p:nvPicPr>
        <p:blipFill>
          <a:blip r:embed="rId2"/>
          <a:stretch>
            <a:fillRect/>
          </a:stretch>
        </p:blipFill>
        <p:spPr>
          <a:xfrm>
            <a:off x="6332988" y="2183081"/>
            <a:ext cx="3596952" cy="3804234"/>
          </a:xfrm>
          <a:prstGeom prst="rect">
            <a:avLst/>
          </a:prstGeom>
        </p:spPr>
      </p:pic>
    </p:spTree>
    <p:extLst>
      <p:ext uri="{BB962C8B-B14F-4D97-AF65-F5344CB8AC3E}">
        <p14:creationId xmlns:p14="http://schemas.microsoft.com/office/powerpoint/2010/main" val="2630589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546A5-DCFA-46AF-8344-4FBEFFB9D110}"/>
              </a:ext>
            </a:extLst>
          </p:cNvPr>
          <p:cNvSpPr>
            <a:spLocks noGrp="1"/>
          </p:cNvSpPr>
          <p:nvPr>
            <p:ph type="title"/>
          </p:nvPr>
        </p:nvSpPr>
        <p:spPr/>
        <p:txBody>
          <a:bodyPr/>
          <a:lstStyle/>
          <a:p>
            <a:r>
              <a:rPr lang="en-NZ"/>
              <a:t>Summary</a:t>
            </a:r>
          </a:p>
        </p:txBody>
      </p:sp>
      <p:sp>
        <p:nvSpPr>
          <p:cNvPr id="3" name="Content Placeholder 2">
            <a:extLst>
              <a:ext uri="{FF2B5EF4-FFF2-40B4-BE49-F238E27FC236}">
                <a16:creationId xmlns:a16="http://schemas.microsoft.com/office/drawing/2014/main" xmlns="" id="{B20EB6BA-77F1-412B-93A5-B8C5D134F57E}"/>
              </a:ext>
            </a:extLst>
          </p:cNvPr>
          <p:cNvSpPr>
            <a:spLocks noGrp="1"/>
          </p:cNvSpPr>
          <p:nvPr>
            <p:ph idx="1"/>
          </p:nvPr>
        </p:nvSpPr>
        <p:spPr>
          <a:xfrm>
            <a:off x="450850" y="1836738"/>
            <a:ext cx="9828000" cy="2663973"/>
          </a:xfrm>
        </p:spPr>
        <p:txBody>
          <a:bodyPr/>
          <a:lstStyle/>
          <a:p>
            <a:pPr lvl="0" indent="0">
              <a:buNone/>
            </a:pPr>
            <a:r>
              <a:rPr lang="en-US" b="1"/>
              <a:t>First Gas believes:</a:t>
            </a:r>
          </a:p>
          <a:p>
            <a:pPr marL="293688" lvl="0" indent="-293688"/>
            <a:r>
              <a:rPr lang="en-US"/>
              <a:t>The total amount of tolerance allows the pipeline operator to manage pipeline flows safely while giving users flexibility on how they use the pipeline</a:t>
            </a:r>
            <a:endParaRPr lang="en-NZ"/>
          </a:p>
          <a:p>
            <a:pPr marL="293688" lvl="0" indent="-293688"/>
            <a:r>
              <a:rPr lang="en-US"/>
              <a:t>Small and large users are allocated tolerance</a:t>
            </a:r>
            <a:endParaRPr lang="en-NZ"/>
          </a:p>
          <a:p>
            <a:pPr marL="293688" lvl="0" indent="-293688"/>
            <a:r>
              <a:rPr lang="en-US"/>
              <a:t>Tolerances are allocated to those taking a risk in balancing of the pipeline</a:t>
            </a:r>
            <a:endParaRPr lang="en-NZ"/>
          </a:p>
          <a:p>
            <a:pPr marL="293688" lvl="0" indent="-293688"/>
            <a:r>
              <a:rPr lang="en-US"/>
              <a:t>Tolerances are allocated based on use and exposure</a:t>
            </a:r>
            <a:endParaRPr lang="en-NZ"/>
          </a:p>
          <a:p>
            <a:endParaRPr lang="en-NZ"/>
          </a:p>
          <a:p>
            <a:endParaRPr lang="en-NZ"/>
          </a:p>
        </p:txBody>
      </p:sp>
      <p:sp>
        <p:nvSpPr>
          <p:cNvPr id="4" name="Content Placeholder 2">
            <a:extLst>
              <a:ext uri="{FF2B5EF4-FFF2-40B4-BE49-F238E27FC236}">
                <a16:creationId xmlns:a16="http://schemas.microsoft.com/office/drawing/2014/main" xmlns="" id="{0D1708C5-253A-40C6-94A8-24D056773A36}"/>
              </a:ext>
            </a:extLst>
          </p:cNvPr>
          <p:cNvSpPr txBox="1">
            <a:spLocks/>
          </p:cNvSpPr>
          <p:nvPr/>
        </p:nvSpPr>
        <p:spPr>
          <a:xfrm>
            <a:off x="450850" y="5064811"/>
            <a:ext cx="9828000" cy="1524132"/>
          </a:xfrm>
          <a:prstGeom prst="rect">
            <a:avLst/>
          </a:prstGeom>
          <a:solidFill>
            <a:schemeClr val="accent1"/>
          </a:solidFill>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indent="0">
              <a:buNone/>
            </a:pPr>
            <a:r>
              <a:rPr lang="en-NZ" sz="1400" b="1"/>
              <a:t>Next Steps:</a:t>
            </a:r>
          </a:p>
          <a:p>
            <a:pPr marL="285750" indent="-285750"/>
            <a:r>
              <a:rPr lang="en-NZ" sz="1400"/>
              <a:t>Get feedback from stakeholders on proposed balancing regime</a:t>
            </a:r>
          </a:p>
          <a:p>
            <a:pPr marL="285750" indent="-285750"/>
            <a:r>
              <a:rPr lang="en-NZ" sz="1400"/>
              <a:t>Make required drafting changes following feedback</a:t>
            </a:r>
          </a:p>
          <a:p>
            <a:pPr marL="285750" indent="-285750"/>
            <a:r>
              <a:rPr lang="en-NZ" sz="1400"/>
              <a:t>Update Balancing SOP to reflect proposed systems and issue for consultation prior to workshop in September</a:t>
            </a:r>
          </a:p>
        </p:txBody>
      </p:sp>
    </p:spTree>
    <p:extLst>
      <p:ext uri="{BB962C8B-B14F-4D97-AF65-F5344CB8AC3E}">
        <p14:creationId xmlns:p14="http://schemas.microsoft.com/office/powerpoint/2010/main" val="3363436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911390-4357-4D6F-A5AA-33B8F8BFA27E}"/>
              </a:ext>
            </a:extLst>
          </p:cNvPr>
          <p:cNvSpPr>
            <a:spLocks noGrp="1"/>
          </p:cNvSpPr>
          <p:nvPr>
            <p:ph type="title"/>
          </p:nvPr>
        </p:nvSpPr>
        <p:spPr/>
        <p:txBody>
          <a:bodyPr/>
          <a:lstStyle/>
          <a:p>
            <a:r>
              <a:rPr lang="en-NZ"/>
              <a:t>2.3 Peaking Regime</a:t>
            </a:r>
          </a:p>
        </p:txBody>
      </p:sp>
      <p:sp>
        <p:nvSpPr>
          <p:cNvPr id="4" name="TextBox 3">
            <a:extLst>
              <a:ext uri="{FF2B5EF4-FFF2-40B4-BE49-F238E27FC236}">
                <a16:creationId xmlns:a16="http://schemas.microsoft.com/office/drawing/2014/main" xmlns="" id="{D4DBB497-A4B4-45B4-8918-D600F4094DFD}"/>
              </a:ext>
            </a:extLst>
          </p:cNvPr>
          <p:cNvSpPr txBox="1"/>
          <p:nvPr/>
        </p:nvSpPr>
        <p:spPr>
          <a:xfrm>
            <a:off x="6775879" y="1850910"/>
            <a:ext cx="3312665" cy="415498"/>
          </a:xfrm>
          <a:prstGeom prst="rect">
            <a:avLst/>
          </a:prstGeom>
          <a:solidFill>
            <a:srgbClr val="0C77BD"/>
          </a:solidFill>
          <a:ln w="28575">
            <a:solidFill>
              <a:srgbClr val="0C77BD"/>
            </a:solidFill>
          </a:ln>
        </p:spPr>
        <p:txBody>
          <a:bodyPr wrap="square" rtlCol="0">
            <a:spAutoFit/>
          </a:bodyPr>
          <a:lstStyle/>
          <a:p>
            <a:r>
              <a:rPr lang="en-NZ" b="1">
                <a:solidFill>
                  <a:srgbClr val="FFFFFF"/>
                </a:solidFill>
                <a:latin typeface="Arial" panose="020B0604020202020204" pitchFamily="34" charset="0"/>
                <a:cs typeface="Arial" panose="020B0604020202020204" pitchFamily="34" charset="0"/>
              </a:rPr>
              <a:t>GTAC Reference</a:t>
            </a:r>
          </a:p>
        </p:txBody>
      </p:sp>
      <p:sp>
        <p:nvSpPr>
          <p:cNvPr id="6" name="TextBox 5">
            <a:extLst>
              <a:ext uri="{FF2B5EF4-FFF2-40B4-BE49-F238E27FC236}">
                <a16:creationId xmlns:a16="http://schemas.microsoft.com/office/drawing/2014/main" xmlns="" id="{08ED2563-B09C-43AD-958D-F88A5622394C}"/>
              </a:ext>
            </a:extLst>
          </p:cNvPr>
          <p:cNvSpPr txBox="1"/>
          <p:nvPr/>
        </p:nvSpPr>
        <p:spPr>
          <a:xfrm>
            <a:off x="6775879" y="2266407"/>
            <a:ext cx="3312665" cy="950599"/>
          </a:xfrm>
          <a:prstGeom prst="rect">
            <a:avLst/>
          </a:prstGeom>
          <a:noFill/>
          <a:ln w="28575">
            <a:solidFill>
              <a:srgbClr val="0C77BD"/>
            </a:solidFill>
          </a:ln>
        </p:spPr>
        <p:txBody>
          <a:bodyPr wrap="square" rtlCol="0">
            <a:noAutofit/>
          </a:bodyPr>
          <a:lstStyle/>
          <a:p>
            <a:r>
              <a:rPr lang="en-NZ" sz="1600">
                <a:latin typeface="Arial" panose="020B0604020202020204" pitchFamily="34" charset="0"/>
                <a:cs typeface="Arial" panose="020B0604020202020204" pitchFamily="34" charset="0"/>
              </a:rPr>
              <a:t>s. 3.26 -3.33</a:t>
            </a:r>
          </a:p>
          <a:p>
            <a:r>
              <a:rPr lang="en-NZ" sz="1600">
                <a:latin typeface="Arial" panose="020B0604020202020204" pitchFamily="34" charset="0"/>
                <a:cs typeface="Arial" panose="020B0604020202020204" pitchFamily="34" charset="0"/>
              </a:rPr>
              <a:t>11.5</a:t>
            </a:r>
          </a:p>
        </p:txBody>
      </p:sp>
      <p:sp>
        <p:nvSpPr>
          <p:cNvPr id="7" name="TextBox 6">
            <a:extLst>
              <a:ext uri="{FF2B5EF4-FFF2-40B4-BE49-F238E27FC236}">
                <a16:creationId xmlns:a16="http://schemas.microsoft.com/office/drawing/2014/main" xmlns="" id="{A8C74355-9DDA-48DC-BCD4-9749072A409F}"/>
              </a:ext>
            </a:extLst>
          </p:cNvPr>
          <p:cNvSpPr txBox="1"/>
          <p:nvPr/>
        </p:nvSpPr>
        <p:spPr>
          <a:xfrm>
            <a:off x="440167" y="1843468"/>
            <a:ext cx="5975970" cy="415498"/>
          </a:xfrm>
          <a:prstGeom prst="rect">
            <a:avLst/>
          </a:prstGeom>
          <a:solidFill>
            <a:srgbClr val="0C77BD"/>
          </a:solidFill>
          <a:ln w="28575">
            <a:solidFill>
              <a:srgbClr val="0C77BD"/>
            </a:solidFill>
          </a:ln>
        </p:spPr>
        <p:txBody>
          <a:bodyPr wrap="square" rtlCol="0">
            <a:spAutoFit/>
          </a:bodyPr>
          <a:lstStyle/>
          <a:p>
            <a:r>
              <a:rPr lang="en-NZ" b="1">
                <a:solidFill>
                  <a:srgbClr val="FFFFFF"/>
                </a:solidFill>
                <a:latin typeface="Arial" panose="020B0604020202020204" pitchFamily="34" charset="0"/>
                <a:cs typeface="Arial" panose="020B0604020202020204" pitchFamily="34" charset="0"/>
              </a:rPr>
              <a:t>Discussion Objective</a:t>
            </a:r>
          </a:p>
        </p:txBody>
      </p:sp>
      <p:sp>
        <p:nvSpPr>
          <p:cNvPr id="8" name="TextBox 7">
            <a:extLst>
              <a:ext uri="{FF2B5EF4-FFF2-40B4-BE49-F238E27FC236}">
                <a16:creationId xmlns:a16="http://schemas.microsoft.com/office/drawing/2014/main" xmlns="" id="{11915B49-DC9C-40BD-A950-AB1E80E59DCC}"/>
              </a:ext>
            </a:extLst>
          </p:cNvPr>
          <p:cNvSpPr txBox="1"/>
          <p:nvPr/>
        </p:nvSpPr>
        <p:spPr>
          <a:xfrm>
            <a:off x="440167" y="2258966"/>
            <a:ext cx="5975970" cy="961672"/>
          </a:xfrm>
          <a:prstGeom prst="rect">
            <a:avLst/>
          </a:prstGeom>
          <a:noFill/>
          <a:ln w="28575">
            <a:solidFill>
              <a:srgbClr val="0C77BD"/>
            </a:solidFill>
          </a:ln>
        </p:spPr>
        <p:txBody>
          <a:bodyPr wrap="square" rtlCol="0">
            <a:noAutofit/>
          </a:bodyPr>
          <a:lstStyle/>
          <a:p>
            <a:r>
              <a:rPr lang="en-NZ" sz="1600">
                <a:latin typeface="Arial" panose="020B0604020202020204" pitchFamily="34" charset="0"/>
                <a:cs typeface="Arial" panose="020B0604020202020204" pitchFamily="34" charset="0"/>
              </a:rPr>
              <a:t>Discuss possible designs for peaking regime that address concerns raised in FAP</a:t>
            </a:r>
          </a:p>
        </p:txBody>
      </p:sp>
      <p:sp>
        <p:nvSpPr>
          <p:cNvPr id="9" name="TextBox 8">
            <a:extLst>
              <a:ext uri="{FF2B5EF4-FFF2-40B4-BE49-F238E27FC236}">
                <a16:creationId xmlns:a16="http://schemas.microsoft.com/office/drawing/2014/main" xmlns="" id="{7D1290F6-6B87-40C0-B899-C2EF85A0909D}"/>
              </a:ext>
            </a:extLst>
          </p:cNvPr>
          <p:cNvSpPr txBox="1"/>
          <p:nvPr/>
        </p:nvSpPr>
        <p:spPr>
          <a:xfrm>
            <a:off x="440167" y="3793113"/>
            <a:ext cx="5975970" cy="415498"/>
          </a:xfrm>
          <a:prstGeom prst="rect">
            <a:avLst/>
          </a:prstGeom>
          <a:solidFill>
            <a:srgbClr val="0C77BD"/>
          </a:solidFill>
          <a:ln w="28575">
            <a:solidFill>
              <a:srgbClr val="0C77BD"/>
            </a:solidFill>
          </a:ln>
        </p:spPr>
        <p:txBody>
          <a:bodyPr wrap="square" rtlCol="0">
            <a:spAutoFit/>
          </a:bodyPr>
          <a:lstStyle/>
          <a:p>
            <a:r>
              <a:rPr lang="en-NZ" b="1">
                <a:solidFill>
                  <a:srgbClr val="FFFFFF"/>
                </a:solidFill>
                <a:latin typeface="Arial" panose="020B0604020202020204" pitchFamily="34" charset="0"/>
                <a:cs typeface="Arial" panose="020B0604020202020204" pitchFamily="34" charset="0"/>
              </a:rPr>
              <a:t>FAP Findings</a:t>
            </a:r>
          </a:p>
        </p:txBody>
      </p:sp>
      <p:sp>
        <p:nvSpPr>
          <p:cNvPr id="10" name="TextBox 9">
            <a:extLst>
              <a:ext uri="{FF2B5EF4-FFF2-40B4-BE49-F238E27FC236}">
                <a16:creationId xmlns:a16="http://schemas.microsoft.com/office/drawing/2014/main" xmlns="" id="{90A475F2-8A0E-42EB-B771-E15D361CD548}"/>
              </a:ext>
            </a:extLst>
          </p:cNvPr>
          <p:cNvSpPr txBox="1"/>
          <p:nvPr/>
        </p:nvSpPr>
        <p:spPr>
          <a:xfrm>
            <a:off x="440167" y="4208611"/>
            <a:ext cx="5975970" cy="2668364"/>
          </a:xfrm>
          <a:prstGeom prst="rect">
            <a:avLst/>
          </a:prstGeom>
          <a:noFill/>
          <a:ln w="28575">
            <a:solidFill>
              <a:srgbClr val="0C77BD"/>
            </a:solidFill>
          </a:ln>
        </p:spPr>
        <p:txBody>
          <a:bodyPr wrap="square" rtlCol="0">
            <a:noAutofit/>
          </a:bodyPr>
          <a:lstStyle/>
          <a:p>
            <a:pPr marL="285750" indent="-285750">
              <a:buFont typeface="Arial" panose="020B0604020202020204" pitchFamily="34" charset="0"/>
              <a:buChar char="•"/>
            </a:pPr>
            <a:r>
              <a:rPr lang="en-NZ" sz="1600">
                <a:latin typeface="Arial" panose="020B0604020202020204" pitchFamily="34" charset="0"/>
                <a:cs typeface="Arial" panose="020B0604020202020204" pitchFamily="34" charset="0"/>
              </a:rPr>
              <a:t>Hourly overruns only apply at DDPs (13, 50, 61)</a:t>
            </a:r>
          </a:p>
          <a:p>
            <a:pPr marL="285750" indent="-285750">
              <a:buFont typeface="Arial" panose="020B0604020202020204" pitchFamily="34" charset="0"/>
              <a:buChar char="•"/>
            </a:pPr>
            <a:r>
              <a:rPr lang="en-NZ" sz="1600">
                <a:latin typeface="Arial" panose="020B0604020202020204" pitchFamily="34" charset="0"/>
                <a:cs typeface="Arial" panose="020B0604020202020204" pitchFamily="34" charset="0"/>
              </a:rPr>
              <a:t>HORs may be avoided through Specific HQ/DQ and AHPS but no guidance on how these will be applied.  Potential for inefficient usage of the pipeline (55)</a:t>
            </a:r>
          </a:p>
          <a:p>
            <a:pPr marL="285750" indent="-285750">
              <a:buFont typeface="Arial" panose="020B0604020202020204" pitchFamily="34" charset="0"/>
              <a:buChar char="•"/>
            </a:pPr>
            <a:r>
              <a:rPr lang="en-NZ" sz="1600">
                <a:latin typeface="Arial" panose="020B0604020202020204" pitchFamily="34" charset="0"/>
                <a:cs typeface="Arial" panose="020B0604020202020204" pitchFamily="34" charset="0"/>
              </a:rPr>
              <a:t>AHPs are uncertain and require further design work (13, 50, 55).  Case for applying AHPs not well justified (55)</a:t>
            </a:r>
          </a:p>
          <a:p>
            <a:pPr marL="285750" indent="-285750">
              <a:buFont typeface="Arial" panose="020B0604020202020204" pitchFamily="34" charset="0"/>
              <a:buChar char="•"/>
            </a:pPr>
            <a:r>
              <a:rPr lang="en-NZ" sz="1600">
                <a:latin typeface="Arial" panose="020B0604020202020204" pitchFamily="34" charset="0"/>
                <a:cs typeface="Arial" panose="020B0604020202020204" pitchFamily="34" charset="0"/>
              </a:rPr>
              <a:t>AHPs only available at DDPs – this is unfair (50)</a:t>
            </a:r>
          </a:p>
          <a:p>
            <a:pPr marL="285750" indent="-285750">
              <a:buFont typeface="Arial" panose="020B0604020202020204" pitchFamily="34" charset="0"/>
              <a:buChar char="•"/>
            </a:pPr>
            <a:r>
              <a:rPr lang="en-NZ" sz="1600">
                <a:latin typeface="Arial" panose="020B0604020202020204" pitchFamily="34" charset="0"/>
                <a:cs typeface="Arial" panose="020B0604020202020204" pitchFamily="34" charset="0"/>
              </a:rPr>
              <a:t>OBA parties don’t have access to AHPs (18, 68)</a:t>
            </a:r>
          </a:p>
          <a:p>
            <a:pPr marL="285750" indent="-285750">
              <a:buFont typeface="Arial" panose="020B0604020202020204" pitchFamily="34" charset="0"/>
              <a:buChar char="•"/>
            </a:pPr>
            <a:r>
              <a:rPr lang="en-NZ" sz="1600">
                <a:latin typeface="Arial" panose="020B0604020202020204" pitchFamily="34" charset="0"/>
                <a:cs typeface="Arial" panose="020B0604020202020204" pitchFamily="34" charset="0"/>
              </a:rPr>
              <a:t>Operational flexibility important but should not be provided without discrimination (182)</a:t>
            </a:r>
          </a:p>
        </p:txBody>
      </p:sp>
      <p:sp>
        <p:nvSpPr>
          <p:cNvPr id="13" name="TextBox 12">
            <a:extLst>
              <a:ext uri="{FF2B5EF4-FFF2-40B4-BE49-F238E27FC236}">
                <a16:creationId xmlns:a16="http://schemas.microsoft.com/office/drawing/2014/main" xmlns="" id="{8778FFF8-4002-41B8-95D7-016A6C7A95AC}"/>
              </a:ext>
            </a:extLst>
          </p:cNvPr>
          <p:cNvSpPr txBox="1"/>
          <p:nvPr/>
        </p:nvSpPr>
        <p:spPr>
          <a:xfrm>
            <a:off x="6780009" y="3793113"/>
            <a:ext cx="3312665" cy="415498"/>
          </a:xfrm>
          <a:prstGeom prst="rect">
            <a:avLst/>
          </a:prstGeom>
          <a:solidFill>
            <a:srgbClr val="0C77BD"/>
          </a:solidFill>
          <a:ln w="28575">
            <a:solidFill>
              <a:srgbClr val="0C77BD"/>
            </a:solidFill>
          </a:ln>
        </p:spPr>
        <p:txBody>
          <a:bodyPr wrap="square" rtlCol="0">
            <a:spAutoFit/>
          </a:bodyPr>
          <a:lstStyle/>
          <a:p>
            <a:r>
              <a:rPr lang="en-NZ" b="1">
                <a:solidFill>
                  <a:srgbClr val="FFFFFF"/>
                </a:solidFill>
                <a:latin typeface="Arial" panose="020B0604020202020204" pitchFamily="34" charset="0"/>
                <a:cs typeface="Arial" panose="020B0604020202020204" pitchFamily="34" charset="0"/>
              </a:rPr>
              <a:t>Supporting Material</a:t>
            </a:r>
          </a:p>
        </p:txBody>
      </p:sp>
      <p:sp>
        <p:nvSpPr>
          <p:cNvPr id="14" name="TextBox 13">
            <a:extLst>
              <a:ext uri="{FF2B5EF4-FFF2-40B4-BE49-F238E27FC236}">
                <a16:creationId xmlns:a16="http://schemas.microsoft.com/office/drawing/2014/main" xmlns="" id="{4357F096-F773-4E4F-853C-4280791D138D}"/>
              </a:ext>
            </a:extLst>
          </p:cNvPr>
          <p:cNvSpPr txBox="1"/>
          <p:nvPr/>
        </p:nvSpPr>
        <p:spPr>
          <a:xfrm>
            <a:off x="6786563" y="4208611"/>
            <a:ext cx="3301982" cy="2668364"/>
          </a:xfrm>
          <a:prstGeom prst="rect">
            <a:avLst/>
          </a:prstGeom>
          <a:noFill/>
          <a:ln w="28575">
            <a:solidFill>
              <a:srgbClr val="0C77BD"/>
            </a:solidFill>
          </a:ln>
        </p:spPr>
        <p:txBody>
          <a:bodyPr wrap="square" rtlCol="0">
            <a:noAutofit/>
          </a:bodyPr>
          <a:lstStyle/>
          <a:p>
            <a:r>
              <a:rPr lang="en-NZ" sz="1600">
                <a:latin typeface="Arial" panose="020B0604020202020204" pitchFamily="34" charset="0"/>
                <a:cs typeface="Arial" panose="020B0604020202020204" pitchFamily="34" charset="0"/>
              </a:rPr>
              <a:t>Peaking design</a:t>
            </a:r>
          </a:p>
          <a:p>
            <a:pPr marL="285750" lvl="0" indent="-285750">
              <a:buFont typeface="Arial" panose="020B0604020202020204" pitchFamily="34" charset="0"/>
              <a:buChar char="•"/>
            </a:pPr>
            <a:r>
              <a:rPr lang="en-NZ" sz="1600">
                <a:latin typeface="Arial" panose="020B0604020202020204" pitchFamily="34" charset="0"/>
                <a:cs typeface="Arial" panose="020B0604020202020204" pitchFamily="34" charset="0"/>
              </a:rPr>
              <a:t>Purpose of peaking regime</a:t>
            </a:r>
          </a:p>
          <a:p>
            <a:pPr marL="285750" indent="-285750">
              <a:buFont typeface="Arial" panose="020B0604020202020204" pitchFamily="34" charset="0"/>
              <a:buChar char="•"/>
            </a:pPr>
            <a:r>
              <a:rPr lang="en-NZ" sz="1600">
                <a:latin typeface="Arial" panose="020B0604020202020204" pitchFamily="34" charset="0"/>
                <a:cs typeface="Arial" panose="020B0604020202020204" pitchFamily="34" charset="0"/>
              </a:rPr>
              <a:t>Design options to manage peaking</a:t>
            </a:r>
          </a:p>
        </p:txBody>
      </p:sp>
    </p:spTree>
    <p:extLst>
      <p:ext uri="{BB962C8B-B14F-4D97-AF65-F5344CB8AC3E}">
        <p14:creationId xmlns:p14="http://schemas.microsoft.com/office/powerpoint/2010/main" val="361783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50C0E6-8D5A-42C6-BD4F-B7ADA9FA8CFB}"/>
              </a:ext>
            </a:extLst>
          </p:cNvPr>
          <p:cNvSpPr>
            <a:spLocks noGrp="1"/>
          </p:cNvSpPr>
          <p:nvPr>
            <p:ph type="title"/>
          </p:nvPr>
        </p:nvSpPr>
        <p:spPr/>
        <p:txBody>
          <a:bodyPr/>
          <a:lstStyle/>
          <a:p>
            <a:r>
              <a:rPr lang="en-NZ"/>
              <a:t>Agenda</a:t>
            </a:r>
          </a:p>
        </p:txBody>
      </p:sp>
      <p:graphicFrame>
        <p:nvGraphicFramePr>
          <p:cNvPr id="6" name="Table 5">
            <a:extLst>
              <a:ext uri="{FF2B5EF4-FFF2-40B4-BE49-F238E27FC236}">
                <a16:creationId xmlns:a16="http://schemas.microsoft.com/office/drawing/2014/main" xmlns="" id="{0B6335C0-F574-470E-8581-219FF17985B9}"/>
              </a:ext>
            </a:extLst>
          </p:cNvPr>
          <p:cNvGraphicFramePr>
            <a:graphicFrameLocks noGrp="1"/>
          </p:cNvGraphicFramePr>
          <p:nvPr>
            <p:extLst>
              <p:ext uri="{D42A27DB-BD31-4B8C-83A1-F6EECF244321}">
                <p14:modId xmlns:p14="http://schemas.microsoft.com/office/powerpoint/2010/main" val="1990240090"/>
              </p:ext>
            </p:extLst>
          </p:nvPr>
        </p:nvGraphicFramePr>
        <p:xfrm>
          <a:off x="450850" y="2340471"/>
          <a:ext cx="8928298" cy="2937817"/>
        </p:xfrm>
        <a:graphic>
          <a:graphicData uri="http://schemas.openxmlformats.org/drawingml/2006/table">
            <a:tbl>
              <a:tblPr firstRow="1" firstCol="1" bandRow="1">
                <a:tableStyleId>{3B4B98B0-60AC-42C2-AFA5-B58CD77FA1E5}</a:tableStyleId>
              </a:tblPr>
              <a:tblGrid>
                <a:gridCol w="935410">
                  <a:extLst>
                    <a:ext uri="{9D8B030D-6E8A-4147-A177-3AD203B41FA5}">
                      <a16:colId xmlns:a16="http://schemas.microsoft.com/office/drawing/2014/main" xmlns="" val="4201366826"/>
                    </a:ext>
                  </a:extLst>
                </a:gridCol>
                <a:gridCol w="5391477">
                  <a:extLst>
                    <a:ext uri="{9D8B030D-6E8A-4147-A177-3AD203B41FA5}">
                      <a16:colId xmlns:a16="http://schemas.microsoft.com/office/drawing/2014/main" xmlns="" val="3269562188"/>
                    </a:ext>
                  </a:extLst>
                </a:gridCol>
                <a:gridCol w="2601411">
                  <a:extLst>
                    <a:ext uri="{9D8B030D-6E8A-4147-A177-3AD203B41FA5}">
                      <a16:colId xmlns:a16="http://schemas.microsoft.com/office/drawing/2014/main" xmlns="" val="3190575204"/>
                    </a:ext>
                  </a:extLst>
                </a:gridCol>
              </a:tblGrid>
              <a:tr h="489655">
                <a:tc gridSpan="2">
                  <a:txBody>
                    <a:bodyPr/>
                    <a:lstStyle/>
                    <a:p>
                      <a:pPr>
                        <a:lnSpc>
                          <a:spcPct val="107000"/>
                        </a:lnSpc>
                        <a:spcAft>
                          <a:spcPts val="0"/>
                        </a:spcAft>
                        <a:tabLst>
                          <a:tab pos="900430" algn="l"/>
                          <a:tab pos="8821420" algn="r"/>
                        </a:tabLst>
                      </a:pPr>
                      <a:r>
                        <a:rPr lang="en-NZ" sz="1800">
                          <a:solidFill>
                            <a:schemeClr val="bg1"/>
                          </a:solidFill>
                          <a:effectLst/>
                          <a:latin typeface="Arial" panose="020B0604020202020204" pitchFamily="34" charset="0"/>
                          <a:cs typeface="Arial" panose="020B0604020202020204" pitchFamily="34" charset="0"/>
                        </a:rPr>
                        <a:t> Agenda Items</a:t>
                      </a:r>
                      <a:endParaRPr lang="en-NZ"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hMerge="1">
                  <a:txBody>
                    <a:bodyPr/>
                    <a:lstStyle/>
                    <a:p>
                      <a:endParaRPr lang="en-NZ"/>
                    </a:p>
                  </a:txBody>
                  <a:tcPr/>
                </a:tc>
                <a:tc>
                  <a:txBody>
                    <a:bodyPr/>
                    <a:lstStyle/>
                    <a:p>
                      <a:pPr algn="ctr">
                        <a:lnSpc>
                          <a:spcPct val="107000"/>
                        </a:lnSpc>
                        <a:spcAft>
                          <a:spcPts val="0"/>
                        </a:spcAft>
                        <a:tabLst>
                          <a:tab pos="900430" algn="l"/>
                          <a:tab pos="8821420" algn="r"/>
                        </a:tabLst>
                      </a:pPr>
                      <a:r>
                        <a:rPr lang="en-NZ" sz="1800">
                          <a:solidFill>
                            <a:schemeClr val="bg1"/>
                          </a:solidFill>
                          <a:effectLst/>
                          <a:latin typeface="Arial" panose="020B0604020202020204" pitchFamily="34" charset="0"/>
                          <a:cs typeface="Arial" panose="020B0604020202020204" pitchFamily="34" charset="0"/>
                        </a:rPr>
                        <a:t>Indicative Timing</a:t>
                      </a:r>
                      <a:endParaRPr lang="en-NZ"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extLst>
                  <a:ext uri="{0D108BD9-81ED-4DB2-BD59-A6C34878D82A}">
                    <a16:rowId xmlns:a16="http://schemas.microsoft.com/office/drawing/2014/main" xmlns="" val="3777586879"/>
                  </a:ext>
                </a:extLst>
              </a:tr>
              <a:tr h="489654">
                <a:tc>
                  <a:txBody>
                    <a:bodyPr/>
                    <a:lstStyle/>
                    <a:p>
                      <a:pPr>
                        <a:lnSpc>
                          <a:spcPct val="107000"/>
                        </a:lnSpc>
                        <a:spcAft>
                          <a:spcPts val="0"/>
                        </a:spcAft>
                        <a:tabLst>
                          <a:tab pos="900430" algn="l"/>
                          <a:tab pos="8821420" algn="r"/>
                        </a:tabLst>
                      </a:pPr>
                      <a:endParaRPr lang="en-NZ"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C77BD"/>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lvl="0" indent="0" algn="l" defTabSz="1043056" rtl="0" eaLnBrk="1" fontAlgn="auto" latinLnBrk="0" hangingPunct="1">
                        <a:lnSpc>
                          <a:spcPct val="107000"/>
                        </a:lnSpc>
                        <a:spcBef>
                          <a:spcPts val="0"/>
                        </a:spcBef>
                        <a:spcAft>
                          <a:spcPts val="0"/>
                        </a:spcAft>
                        <a:buClrTx/>
                        <a:buSzTx/>
                        <a:buFontTx/>
                        <a:buNone/>
                        <a:tabLst>
                          <a:tab pos="900430" algn="l"/>
                          <a:tab pos="8821420" algn="r"/>
                        </a:tabLst>
                        <a:defRPr/>
                      </a:pPr>
                      <a:r>
                        <a:rPr lang="en-NZ" sz="1800" b="1" i="1">
                          <a:effectLst/>
                          <a:latin typeface="Arial" panose="020B0604020202020204" pitchFamily="34" charset="0"/>
                          <a:ea typeface="Calibri" panose="020F0502020204030204" pitchFamily="34" charset="0"/>
                          <a:cs typeface="Arial" panose="020B0604020202020204" pitchFamily="34" charset="0"/>
                        </a:rPr>
                        <a:t>Workstream 2 – </a:t>
                      </a:r>
                      <a:r>
                        <a:rPr lang="en-NZ" sz="1800" b="1" i="1" err="1">
                          <a:effectLst/>
                          <a:latin typeface="Arial" panose="020B0604020202020204" pitchFamily="34" charset="0"/>
                          <a:ea typeface="Calibri" panose="020F0502020204030204" pitchFamily="34" charset="0"/>
                          <a:cs typeface="Arial" panose="020B0604020202020204" pitchFamily="34" charset="0"/>
                        </a:rPr>
                        <a:t>Linepack</a:t>
                      </a:r>
                      <a:r>
                        <a:rPr lang="en-NZ" sz="1800" b="1" i="1">
                          <a:effectLst/>
                          <a:latin typeface="Arial" panose="020B0604020202020204" pitchFamily="34" charset="0"/>
                          <a:ea typeface="Calibri" panose="020F0502020204030204" pitchFamily="34" charset="0"/>
                          <a:cs typeface="Arial" panose="020B0604020202020204" pitchFamily="34" charset="0"/>
                        </a:rPr>
                        <a:t> Management and Intraday Flexibility</a:t>
                      </a:r>
                    </a:p>
                  </a:txBody>
                  <a:tcPr marL="68580" marR="68580" marT="0" marB="0" anchor="ctr">
                    <a:lnT w="12700" cap="flat" cmpd="sng" algn="ctr">
                      <a:solidFill>
                        <a:srgbClr val="0C77BD"/>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lnSpc>
                          <a:spcPct val="107000"/>
                        </a:lnSpc>
                        <a:spcAft>
                          <a:spcPts val="0"/>
                        </a:spcAft>
                        <a:tabLst>
                          <a:tab pos="900430" algn="l"/>
                          <a:tab pos="8821420" algn="r"/>
                        </a:tabLst>
                      </a:pPr>
                      <a:endParaRPr lang="en-NZ"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C77BD"/>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3509309613"/>
                  </a:ext>
                </a:extLst>
              </a:tr>
              <a:tr h="489654">
                <a:tc>
                  <a:txBody>
                    <a:bodyPr/>
                    <a:lstStyle/>
                    <a:p>
                      <a:pPr>
                        <a:lnSpc>
                          <a:spcPct val="107000"/>
                        </a:lnSpc>
                        <a:spcAft>
                          <a:spcPts val="0"/>
                        </a:spcAft>
                        <a:tabLst>
                          <a:tab pos="900430" algn="l"/>
                          <a:tab pos="8821420" algn="r"/>
                        </a:tabLst>
                      </a:pPr>
                      <a:r>
                        <a:rPr lang="en-NZ" sz="1800" b="0">
                          <a:effectLst/>
                          <a:latin typeface="Arial" panose="020B0604020202020204" pitchFamily="34" charset="0"/>
                          <a:cs typeface="Arial" panose="020B0604020202020204" pitchFamily="34" charset="0"/>
                        </a:rPr>
                        <a:t>2.1</a:t>
                      </a:r>
                      <a:endParaRPr lang="en-NZ"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solidFill>
                      <a:srgbClr val="F5FBFF"/>
                    </a:solidFill>
                  </a:tcPr>
                </a:tc>
                <a:tc>
                  <a:txBody>
                    <a:bodyPr/>
                    <a:lstStyle/>
                    <a:p>
                      <a:pPr>
                        <a:lnSpc>
                          <a:spcPct val="107000"/>
                        </a:lnSpc>
                        <a:spcAft>
                          <a:spcPts val="0"/>
                        </a:spcAft>
                        <a:tabLst>
                          <a:tab pos="900430" algn="l"/>
                          <a:tab pos="8821420" algn="r"/>
                        </a:tabLst>
                      </a:pPr>
                      <a:r>
                        <a:rPr lang="en-NZ" sz="1800">
                          <a:effectLst/>
                          <a:latin typeface="Arial" panose="020B0604020202020204" pitchFamily="34" charset="0"/>
                          <a:cs typeface="Arial" panose="020B0604020202020204" pitchFamily="34" charset="0"/>
                        </a:rPr>
                        <a:t>Taranaki Target Pressure</a:t>
                      </a:r>
                      <a:endParaRPr lang="en-NZ"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solidFill>
                      <a:srgbClr val="F5FBFF"/>
                    </a:solidFill>
                  </a:tcPr>
                </a:tc>
                <a:tc>
                  <a:txBody>
                    <a:bodyPr/>
                    <a:lstStyle/>
                    <a:p>
                      <a:pPr algn="ctr">
                        <a:lnSpc>
                          <a:spcPct val="107000"/>
                        </a:lnSpc>
                        <a:spcAft>
                          <a:spcPts val="0"/>
                        </a:spcAft>
                        <a:tabLst>
                          <a:tab pos="900430" algn="l"/>
                          <a:tab pos="8821420" algn="r"/>
                        </a:tabLst>
                      </a:pPr>
                      <a:r>
                        <a:rPr lang="en-NZ" sz="1800">
                          <a:effectLst/>
                          <a:latin typeface="Arial" panose="020B0604020202020204" pitchFamily="34" charset="0"/>
                          <a:cs typeface="Arial" panose="020B0604020202020204" pitchFamily="34" charset="0"/>
                        </a:rPr>
                        <a:t>9-10am</a:t>
                      </a:r>
                      <a:endParaRPr lang="en-NZ"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solidFill>
                      <a:srgbClr val="F5FBFF"/>
                    </a:solidFill>
                  </a:tcPr>
                </a:tc>
                <a:extLst>
                  <a:ext uri="{0D108BD9-81ED-4DB2-BD59-A6C34878D82A}">
                    <a16:rowId xmlns:a16="http://schemas.microsoft.com/office/drawing/2014/main" xmlns="" val="1229833612"/>
                  </a:ext>
                </a:extLst>
              </a:tr>
              <a:tr h="489600">
                <a:tc>
                  <a:txBody>
                    <a:bodyPr/>
                    <a:lstStyle/>
                    <a:p>
                      <a:pPr>
                        <a:lnSpc>
                          <a:spcPct val="107000"/>
                        </a:lnSpc>
                        <a:spcAft>
                          <a:spcPts val="0"/>
                        </a:spcAft>
                        <a:tabLst>
                          <a:tab pos="900430" algn="l"/>
                          <a:tab pos="8821420" algn="r"/>
                        </a:tabLst>
                      </a:pPr>
                      <a:r>
                        <a:rPr lang="en-NZ" sz="1800" b="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nchor="ctr">
                    <a:noFill/>
                  </a:tcPr>
                </a:tc>
                <a:tc>
                  <a:txBody>
                    <a:bodyPr/>
                    <a:lstStyle/>
                    <a:p>
                      <a:pPr>
                        <a:lnSpc>
                          <a:spcPct val="107000"/>
                        </a:lnSpc>
                        <a:spcAft>
                          <a:spcPts val="0"/>
                        </a:spcAft>
                        <a:tabLst>
                          <a:tab pos="900430" algn="l"/>
                          <a:tab pos="8821420" algn="r"/>
                        </a:tabLst>
                      </a:pPr>
                      <a:r>
                        <a:rPr lang="en-NZ" sz="1800" b="0" dirty="0">
                          <a:effectLst/>
                          <a:latin typeface="Arial" panose="020B0604020202020204" pitchFamily="34" charset="0"/>
                          <a:ea typeface="Calibri" panose="020F0502020204030204" pitchFamily="34" charset="0"/>
                          <a:cs typeface="Arial" panose="020B0604020202020204" pitchFamily="34" charset="0"/>
                        </a:rPr>
                        <a:t>Balancing</a:t>
                      </a:r>
                    </a:p>
                  </a:txBody>
                  <a:tcPr marL="68580" marR="68580" marT="0" marB="0" anchor="ctr">
                    <a:noFill/>
                  </a:tcPr>
                </a:tc>
                <a:tc>
                  <a:txBody>
                    <a:bodyPr/>
                    <a:lstStyle/>
                    <a:p>
                      <a:pPr algn="ctr">
                        <a:lnSpc>
                          <a:spcPct val="107000"/>
                        </a:lnSpc>
                        <a:spcAft>
                          <a:spcPts val="0"/>
                        </a:spcAft>
                        <a:tabLst>
                          <a:tab pos="900430" algn="l"/>
                          <a:tab pos="8821420" algn="r"/>
                        </a:tabLst>
                      </a:pPr>
                      <a:r>
                        <a:rPr lang="en-NZ" sz="1800">
                          <a:effectLst/>
                          <a:latin typeface="Arial" panose="020B0604020202020204" pitchFamily="34" charset="0"/>
                          <a:ea typeface="Calibri" panose="020F0502020204030204" pitchFamily="34" charset="0"/>
                          <a:cs typeface="Arial" panose="020B0604020202020204" pitchFamily="34" charset="0"/>
                        </a:rPr>
                        <a:t>10am-12pm</a:t>
                      </a:r>
                    </a:p>
                  </a:txBody>
                  <a:tcPr marL="68580" marR="68580" marT="0" marB="0" anchor="ctr">
                    <a:noFill/>
                  </a:tcPr>
                </a:tc>
                <a:extLst>
                  <a:ext uri="{0D108BD9-81ED-4DB2-BD59-A6C34878D82A}">
                    <a16:rowId xmlns:a16="http://schemas.microsoft.com/office/drawing/2014/main" xmlns="" val="3972765820"/>
                  </a:ext>
                </a:extLst>
              </a:tr>
              <a:tr h="489600">
                <a:tc>
                  <a:txBody>
                    <a:bodyPr/>
                    <a:lstStyle/>
                    <a:p>
                      <a:pPr>
                        <a:lnSpc>
                          <a:spcPct val="107000"/>
                        </a:lnSpc>
                        <a:spcAft>
                          <a:spcPts val="0"/>
                        </a:spcAft>
                        <a:tabLst>
                          <a:tab pos="900430" algn="l"/>
                          <a:tab pos="8821420" algn="r"/>
                        </a:tabLst>
                      </a:pPr>
                      <a:r>
                        <a:rPr lang="en-NZ" sz="1800" b="0">
                          <a:effectLst/>
                          <a:latin typeface="Arial" panose="020B0604020202020204" pitchFamily="34" charset="0"/>
                          <a:cs typeface="Arial" panose="020B0604020202020204" pitchFamily="34" charset="0"/>
                        </a:rPr>
                        <a:t> </a:t>
                      </a:r>
                      <a:endParaRPr lang="en-NZ"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5FBFF"/>
                    </a:solidFill>
                  </a:tcPr>
                </a:tc>
                <a:tc>
                  <a:txBody>
                    <a:bodyPr/>
                    <a:lstStyle/>
                    <a:p>
                      <a:pPr>
                        <a:lnSpc>
                          <a:spcPct val="107000"/>
                        </a:lnSpc>
                        <a:spcAft>
                          <a:spcPts val="0"/>
                        </a:spcAft>
                        <a:tabLst>
                          <a:tab pos="900430" algn="l"/>
                          <a:tab pos="8821420" algn="r"/>
                        </a:tabLst>
                      </a:pPr>
                      <a:r>
                        <a:rPr lang="en-NZ" sz="1800" b="1">
                          <a:effectLst/>
                          <a:latin typeface="Arial" panose="020B0604020202020204" pitchFamily="34" charset="0"/>
                          <a:cs typeface="Arial" panose="020B0604020202020204" pitchFamily="34" charset="0"/>
                        </a:rPr>
                        <a:t>Lunch</a:t>
                      </a:r>
                      <a:endParaRPr lang="en-NZ"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5FBFF"/>
                    </a:solidFill>
                  </a:tcPr>
                </a:tc>
                <a:tc>
                  <a:txBody>
                    <a:bodyPr/>
                    <a:lstStyle/>
                    <a:p>
                      <a:pPr algn="ctr">
                        <a:lnSpc>
                          <a:spcPct val="107000"/>
                        </a:lnSpc>
                        <a:spcAft>
                          <a:spcPts val="0"/>
                        </a:spcAft>
                        <a:tabLst>
                          <a:tab pos="900430" algn="l"/>
                          <a:tab pos="8821420" algn="r"/>
                        </a:tabLst>
                      </a:pPr>
                      <a:r>
                        <a:rPr lang="en-NZ" sz="1800">
                          <a:effectLst/>
                          <a:latin typeface="Arial" panose="020B0604020202020204" pitchFamily="34" charset="0"/>
                          <a:cs typeface="Arial" panose="020B0604020202020204" pitchFamily="34" charset="0"/>
                        </a:rPr>
                        <a:t> </a:t>
                      </a:r>
                      <a:endParaRPr lang="en-NZ"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5FBFF"/>
                    </a:solidFill>
                  </a:tcPr>
                </a:tc>
                <a:extLst>
                  <a:ext uri="{0D108BD9-81ED-4DB2-BD59-A6C34878D82A}">
                    <a16:rowId xmlns:a16="http://schemas.microsoft.com/office/drawing/2014/main" xmlns="" val="4248723943"/>
                  </a:ext>
                </a:extLst>
              </a:tr>
              <a:tr h="489654">
                <a:tc>
                  <a:txBody>
                    <a:bodyPr/>
                    <a:lstStyle/>
                    <a:p>
                      <a:pPr>
                        <a:lnSpc>
                          <a:spcPct val="107000"/>
                        </a:lnSpc>
                        <a:spcAft>
                          <a:spcPts val="0"/>
                        </a:spcAft>
                        <a:tabLst>
                          <a:tab pos="900430" algn="l"/>
                          <a:tab pos="8821420" algn="r"/>
                        </a:tabLst>
                      </a:pPr>
                      <a:r>
                        <a:rPr lang="en-NZ" sz="1800" b="0">
                          <a:effectLst/>
                          <a:latin typeface="Arial" panose="020B0604020202020204" pitchFamily="34" charset="0"/>
                          <a:ea typeface="Calibri" panose="020F0502020204030204" pitchFamily="34" charset="0"/>
                          <a:cs typeface="Arial" panose="020B0604020202020204" pitchFamily="34" charset="0"/>
                        </a:rPr>
                        <a:t>2.3</a:t>
                      </a:r>
                    </a:p>
                  </a:txBody>
                  <a:tcPr marL="68580" marR="68580" marT="0" marB="0" anchor="ctr">
                    <a:lnB w="12700" cap="flat" cmpd="sng" algn="ctr">
                      <a:solidFill>
                        <a:srgbClr val="0C77BD"/>
                      </a:solidFill>
                      <a:prstDash val="solid"/>
                      <a:round/>
                      <a:headEnd type="none" w="med" len="med"/>
                      <a:tailEnd type="none" w="med" len="med"/>
                    </a:lnB>
                    <a:solidFill>
                      <a:srgbClr val="F5FBFF">
                        <a:alpha val="20000"/>
                      </a:srgbClr>
                    </a:solidFill>
                  </a:tcPr>
                </a:tc>
                <a:tc>
                  <a:txBody>
                    <a:bodyPr/>
                    <a:lstStyle/>
                    <a:p>
                      <a:pPr>
                        <a:lnSpc>
                          <a:spcPct val="107000"/>
                        </a:lnSpc>
                        <a:spcAft>
                          <a:spcPts val="0"/>
                        </a:spcAft>
                        <a:tabLst>
                          <a:tab pos="900430" algn="l"/>
                          <a:tab pos="8821420" algn="r"/>
                        </a:tabLst>
                      </a:pPr>
                      <a:r>
                        <a:rPr lang="en-NZ" sz="1800">
                          <a:effectLst/>
                          <a:latin typeface="Arial" panose="020B0604020202020204" pitchFamily="34" charset="0"/>
                          <a:cs typeface="Arial" panose="020B0604020202020204" pitchFamily="34" charset="0"/>
                        </a:rPr>
                        <a:t>Peaking</a:t>
                      </a:r>
                      <a:endParaRPr lang="en-NZ"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0C77BD"/>
                      </a:solidFill>
                      <a:prstDash val="solid"/>
                      <a:round/>
                      <a:headEnd type="none" w="med" len="med"/>
                      <a:tailEnd type="none" w="med" len="med"/>
                    </a:lnB>
                    <a:solidFill>
                      <a:srgbClr val="F5FBFF">
                        <a:alpha val="20000"/>
                      </a:srgbClr>
                    </a:solidFill>
                  </a:tcPr>
                </a:tc>
                <a:tc>
                  <a:txBody>
                    <a:bodyPr/>
                    <a:lstStyle/>
                    <a:p>
                      <a:pPr algn="ctr">
                        <a:lnSpc>
                          <a:spcPct val="107000"/>
                        </a:lnSpc>
                        <a:spcAft>
                          <a:spcPts val="0"/>
                        </a:spcAft>
                        <a:tabLst>
                          <a:tab pos="900430" algn="l"/>
                          <a:tab pos="8821420" algn="r"/>
                        </a:tabLst>
                      </a:pPr>
                      <a:r>
                        <a:rPr lang="en-NZ" sz="1800" dirty="0">
                          <a:effectLst/>
                          <a:latin typeface="Arial" panose="020B0604020202020204" pitchFamily="34" charset="0"/>
                          <a:cs typeface="Arial" panose="020B0604020202020204" pitchFamily="34" charset="0"/>
                        </a:rPr>
                        <a:t>1-5pm</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0C77BD"/>
                      </a:solidFill>
                      <a:prstDash val="solid"/>
                      <a:round/>
                      <a:headEnd type="none" w="med" len="med"/>
                      <a:tailEnd type="none" w="med" len="med"/>
                    </a:lnB>
                    <a:solidFill>
                      <a:srgbClr val="F5FBFF">
                        <a:alpha val="20000"/>
                      </a:srgbClr>
                    </a:solidFill>
                  </a:tcPr>
                </a:tc>
                <a:extLst>
                  <a:ext uri="{0D108BD9-81ED-4DB2-BD59-A6C34878D82A}">
                    <a16:rowId xmlns:a16="http://schemas.microsoft.com/office/drawing/2014/main" xmlns="" val="1280299788"/>
                  </a:ext>
                </a:extLst>
              </a:tr>
            </a:tbl>
          </a:graphicData>
        </a:graphic>
      </p:graphicFrame>
    </p:spTree>
    <p:extLst>
      <p:ext uri="{BB962C8B-B14F-4D97-AF65-F5344CB8AC3E}">
        <p14:creationId xmlns:p14="http://schemas.microsoft.com/office/powerpoint/2010/main" val="2741632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3A1B58-37A5-4866-85AB-F1D7E81D5C9E}"/>
              </a:ext>
            </a:extLst>
          </p:cNvPr>
          <p:cNvSpPr>
            <a:spLocks noGrp="1"/>
          </p:cNvSpPr>
          <p:nvPr>
            <p:ph type="title"/>
          </p:nvPr>
        </p:nvSpPr>
        <p:spPr/>
        <p:txBody>
          <a:bodyPr/>
          <a:lstStyle/>
          <a:p>
            <a:r>
              <a:rPr lang="en-NZ"/>
              <a:t>Why do we need a peaking regime?</a:t>
            </a:r>
          </a:p>
        </p:txBody>
      </p:sp>
      <p:sp>
        <p:nvSpPr>
          <p:cNvPr id="3" name="Content Placeholder 2">
            <a:extLst>
              <a:ext uri="{FF2B5EF4-FFF2-40B4-BE49-F238E27FC236}">
                <a16:creationId xmlns:a16="http://schemas.microsoft.com/office/drawing/2014/main" xmlns="" id="{BD9F3674-A5C7-45BB-BD46-80A357AB25EC}"/>
              </a:ext>
            </a:extLst>
          </p:cNvPr>
          <p:cNvSpPr>
            <a:spLocks noGrp="1"/>
          </p:cNvSpPr>
          <p:nvPr>
            <p:ph idx="1"/>
          </p:nvPr>
        </p:nvSpPr>
        <p:spPr/>
        <p:txBody>
          <a:bodyPr/>
          <a:lstStyle/>
          <a:p>
            <a:pPr marL="361950" lvl="0" indent="-271463"/>
            <a:r>
              <a:rPr lang="en-NZ" sz="1800"/>
              <a:t>Ensure other pipeline users are not impacted by the peaking load </a:t>
            </a:r>
          </a:p>
          <a:p>
            <a:pPr marL="361950" lvl="0" indent="-271463"/>
            <a:r>
              <a:rPr lang="en-NZ" sz="1800"/>
              <a:t>Ensure the transmission system is not impacted by the peaking flows (where there is a significant difference between receipt and delivery quantities at various times during the day).  This could refer to variation in delivery quantities or receipt quantities.</a:t>
            </a:r>
          </a:p>
          <a:p>
            <a:pPr marL="361950" lvl="0" indent="-271463"/>
            <a:r>
              <a:rPr lang="en-NZ" sz="1800"/>
              <a:t>Minimise the potential for the breach of Critical Contingency Thresholds on the system, caused by rapid changes in receipt and/or delivery quantities by managing gas flows</a:t>
            </a:r>
          </a:p>
          <a:p>
            <a:pPr marL="361950" lvl="0" indent="-271463"/>
            <a:r>
              <a:rPr lang="en-NZ" sz="1800"/>
              <a:t>Avoid the need for balancing actions that are taken because the TSO is not informed that peaking is occurring (e.g. the TSO may see high line pack and sell gas when that line pack is about to be used)</a:t>
            </a:r>
          </a:p>
        </p:txBody>
      </p:sp>
    </p:spTree>
    <p:extLst>
      <p:ext uri="{BB962C8B-B14F-4D97-AF65-F5344CB8AC3E}">
        <p14:creationId xmlns:p14="http://schemas.microsoft.com/office/powerpoint/2010/main" val="1053115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8191FB-E167-4425-90FB-F0BDB1A82FE9}"/>
              </a:ext>
            </a:extLst>
          </p:cNvPr>
          <p:cNvSpPr>
            <a:spLocks noGrp="1"/>
          </p:cNvSpPr>
          <p:nvPr>
            <p:ph type="title"/>
          </p:nvPr>
        </p:nvSpPr>
        <p:spPr/>
        <p:txBody>
          <a:bodyPr/>
          <a:lstStyle/>
          <a:p>
            <a:r>
              <a:rPr lang="en-NZ"/>
              <a:t>What kind of system use is of concern for peaking?</a:t>
            </a:r>
          </a:p>
        </p:txBody>
      </p:sp>
      <p:sp>
        <p:nvSpPr>
          <p:cNvPr id="3" name="Content Placeholder 2">
            <a:extLst>
              <a:ext uri="{FF2B5EF4-FFF2-40B4-BE49-F238E27FC236}">
                <a16:creationId xmlns:a16="http://schemas.microsoft.com/office/drawing/2014/main" xmlns="" id="{19B95FB6-2FFD-4E0C-B3D7-7B8D0FC7DC77}"/>
              </a:ext>
            </a:extLst>
          </p:cNvPr>
          <p:cNvSpPr>
            <a:spLocks noGrp="1"/>
          </p:cNvSpPr>
          <p:nvPr>
            <p:ph idx="1"/>
          </p:nvPr>
        </p:nvSpPr>
        <p:spPr>
          <a:xfrm>
            <a:off x="432000" y="1907992"/>
            <a:ext cx="9828000" cy="5475820"/>
          </a:xfrm>
        </p:spPr>
        <p:txBody>
          <a:bodyPr/>
          <a:lstStyle/>
          <a:p>
            <a:pPr indent="0">
              <a:buNone/>
            </a:pPr>
            <a:r>
              <a:rPr lang="en-NZ" sz="1800"/>
              <a:t>System use that we are concerned about relates to delivery of gas to or receipt of gas from users that:</a:t>
            </a:r>
          </a:p>
          <a:p>
            <a:pPr marL="385763" lvl="0" indent="-204788"/>
            <a:r>
              <a:rPr lang="en-NZ" sz="1800"/>
              <a:t>can take or inject their daily flows in less than 16 hours of the day</a:t>
            </a:r>
          </a:p>
          <a:p>
            <a:pPr marL="385763" lvl="0" indent="-204788"/>
            <a:r>
              <a:rPr lang="en-NZ" sz="1800"/>
              <a:t>can rapidly ramp up and down their flow – within an hour</a:t>
            </a:r>
          </a:p>
          <a:p>
            <a:pPr marL="385763" lvl="0" indent="-204788"/>
            <a:r>
              <a:rPr lang="en-NZ" sz="1800"/>
              <a:t>have the capacity to take or inject the majority of flow in their particular part of the network - 50% or more of flow within their part of the network</a:t>
            </a:r>
          </a:p>
          <a:p>
            <a:pPr marL="385763" lvl="0" indent="-204788"/>
            <a:r>
              <a:rPr lang="en-NZ" sz="1800"/>
              <a:t>have an unpredictable flow profile.</a:t>
            </a:r>
          </a:p>
          <a:p>
            <a:pPr indent="0">
              <a:buNone/>
            </a:pPr>
            <a:endParaRPr lang="en-NZ" sz="1800"/>
          </a:p>
        </p:txBody>
      </p:sp>
      <p:sp>
        <p:nvSpPr>
          <p:cNvPr id="4" name="TextBox 3">
            <a:extLst>
              <a:ext uri="{FF2B5EF4-FFF2-40B4-BE49-F238E27FC236}">
                <a16:creationId xmlns:a16="http://schemas.microsoft.com/office/drawing/2014/main" xmlns="" id="{DA1BBCAC-EF8F-4E34-B079-C2B6540081B9}"/>
              </a:ext>
            </a:extLst>
          </p:cNvPr>
          <p:cNvSpPr txBox="1"/>
          <p:nvPr/>
        </p:nvSpPr>
        <p:spPr>
          <a:xfrm>
            <a:off x="431999" y="5292799"/>
            <a:ext cx="9828001" cy="923330"/>
          </a:xfrm>
          <a:prstGeom prst="rect">
            <a:avLst/>
          </a:prstGeom>
          <a:solidFill>
            <a:schemeClr val="accent1"/>
          </a:solidFill>
        </p:spPr>
        <p:txBody>
          <a:bodyPr wrap="square" rtlCol="0">
            <a:spAutoFit/>
          </a:bodyPr>
          <a:lstStyle/>
          <a:p>
            <a:r>
              <a:rPr lang="en-NZ" sz="1800" b="1">
                <a:latin typeface="Arial" panose="020B0604020202020204" pitchFamily="34" charset="0"/>
                <a:cs typeface="Arial" panose="020B0604020202020204" pitchFamily="34" charset="0"/>
              </a:rPr>
              <a:t>Small number of users affected:</a:t>
            </a:r>
          </a:p>
          <a:p>
            <a:pPr marL="285750" lvl="0" indent="-285750">
              <a:buFont typeface="Arial" panose="020B0604020202020204" pitchFamily="34" charset="0"/>
              <a:buChar char="•"/>
            </a:pPr>
            <a:r>
              <a:rPr lang="en-NZ" sz="1800">
                <a:latin typeface="Arial" panose="020B0604020202020204" pitchFamily="34" charset="0"/>
                <a:cs typeface="Arial" panose="020B0604020202020204" pitchFamily="34" charset="0"/>
              </a:rPr>
              <a:t>Large receipt points</a:t>
            </a:r>
          </a:p>
          <a:p>
            <a:pPr marL="285750" lvl="0" indent="-285750">
              <a:buFont typeface="Arial" panose="020B0604020202020204" pitchFamily="34" charset="0"/>
              <a:buChar char="•"/>
            </a:pPr>
            <a:r>
              <a:rPr lang="en-NZ" sz="1800">
                <a:latin typeface="Arial" panose="020B0604020202020204" pitchFamily="34" charset="0"/>
                <a:cs typeface="Arial" panose="020B0604020202020204" pitchFamily="34" charset="0"/>
              </a:rPr>
              <a:t>Large, peaky users – e.g. peaking power stations</a:t>
            </a:r>
          </a:p>
        </p:txBody>
      </p:sp>
    </p:spTree>
    <p:extLst>
      <p:ext uri="{BB962C8B-B14F-4D97-AF65-F5344CB8AC3E}">
        <p14:creationId xmlns:p14="http://schemas.microsoft.com/office/powerpoint/2010/main" val="3888498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5CC8FF-7EA3-4680-A4F0-803DA525E887}"/>
              </a:ext>
            </a:extLst>
          </p:cNvPr>
          <p:cNvSpPr>
            <a:spLocks noGrp="1"/>
          </p:cNvSpPr>
          <p:nvPr>
            <p:ph type="title"/>
          </p:nvPr>
        </p:nvSpPr>
        <p:spPr/>
        <p:txBody>
          <a:bodyPr/>
          <a:lstStyle/>
          <a:p>
            <a:r>
              <a:rPr lang="en-NZ"/>
              <a:t>What tools does the TSO need to manage peaking?</a:t>
            </a:r>
          </a:p>
        </p:txBody>
      </p:sp>
      <p:sp>
        <p:nvSpPr>
          <p:cNvPr id="3" name="Content Placeholder 2">
            <a:extLst>
              <a:ext uri="{FF2B5EF4-FFF2-40B4-BE49-F238E27FC236}">
                <a16:creationId xmlns:a16="http://schemas.microsoft.com/office/drawing/2014/main" xmlns="" id="{F44789D3-744D-4949-92EF-440755B84FC6}"/>
              </a:ext>
            </a:extLst>
          </p:cNvPr>
          <p:cNvSpPr>
            <a:spLocks noGrp="1"/>
          </p:cNvSpPr>
          <p:nvPr>
            <p:ph idx="1"/>
          </p:nvPr>
        </p:nvSpPr>
        <p:spPr/>
        <p:txBody>
          <a:bodyPr/>
          <a:lstStyle/>
          <a:p>
            <a:pPr indent="0">
              <a:buNone/>
            </a:pPr>
            <a:r>
              <a:rPr lang="en-NZ" sz="1800"/>
              <a:t>To manage the impacts of these peaking loads, the TSO requires the following:</a:t>
            </a:r>
          </a:p>
          <a:p>
            <a:pPr marL="385763" lvl="0" indent="-204788"/>
            <a:r>
              <a:rPr lang="en-NZ" sz="1800"/>
              <a:t>Information on the load/injection parameters (hourly profile) that will allow an assessment to be made that the peaking, short-term usage of the pipeline is acceptable.  These profiles can be overlaid with the DNC nominations to understand if there will be an issue</a:t>
            </a:r>
          </a:p>
          <a:p>
            <a:pPr marL="385763" lvl="0" indent="-204788"/>
            <a:r>
              <a:rPr lang="en-NZ" sz="1800"/>
              <a:t>The ability to decline an hourly profile request, or to propose a modified hourly profile request</a:t>
            </a:r>
          </a:p>
          <a:p>
            <a:pPr marL="385763" lvl="0" indent="-204788"/>
            <a:r>
              <a:rPr lang="en-NZ" sz="1800"/>
              <a:t>Incentive fees to ensure compliance with the profile</a:t>
            </a:r>
          </a:p>
          <a:p>
            <a:endParaRPr lang="en-NZ" sz="1800"/>
          </a:p>
        </p:txBody>
      </p:sp>
      <p:sp>
        <p:nvSpPr>
          <p:cNvPr id="4" name="TextBox 3">
            <a:extLst>
              <a:ext uri="{FF2B5EF4-FFF2-40B4-BE49-F238E27FC236}">
                <a16:creationId xmlns:a16="http://schemas.microsoft.com/office/drawing/2014/main" xmlns="" id="{DE9E4270-B13C-4384-AFA8-0C750BAF2278}"/>
              </a:ext>
            </a:extLst>
          </p:cNvPr>
          <p:cNvSpPr txBox="1"/>
          <p:nvPr/>
        </p:nvSpPr>
        <p:spPr>
          <a:xfrm>
            <a:off x="431999" y="5292799"/>
            <a:ext cx="9828001" cy="1200329"/>
          </a:xfrm>
          <a:prstGeom prst="rect">
            <a:avLst/>
          </a:prstGeom>
          <a:solidFill>
            <a:schemeClr val="accent1"/>
          </a:solidFill>
        </p:spPr>
        <p:txBody>
          <a:bodyPr wrap="square" rtlCol="0">
            <a:spAutoFit/>
          </a:bodyPr>
          <a:lstStyle/>
          <a:p>
            <a:r>
              <a:rPr lang="en-NZ" sz="1800" b="1">
                <a:latin typeface="Arial" panose="020B0604020202020204" pitchFamily="34" charset="0"/>
                <a:cs typeface="Arial" panose="020B0604020202020204" pitchFamily="34" charset="0"/>
              </a:rPr>
              <a:t>These would replace the following current GTAC concepts:</a:t>
            </a:r>
          </a:p>
          <a:p>
            <a:pPr marL="342900" lvl="0" indent="-342900">
              <a:buFont typeface="Arial" panose="020B0604020202020204" pitchFamily="34" charset="0"/>
              <a:buChar char="•"/>
            </a:pPr>
            <a:r>
              <a:rPr lang="en-NZ" sz="1800">
                <a:latin typeface="Arial" panose="020B0604020202020204" pitchFamily="34" charset="0"/>
                <a:cs typeface="Arial" panose="020B0604020202020204" pitchFamily="34" charset="0"/>
              </a:rPr>
              <a:t>Agreed Hourly Profiles</a:t>
            </a:r>
          </a:p>
          <a:p>
            <a:pPr marL="342900" lvl="0" indent="-342900">
              <a:buFont typeface="Arial" panose="020B0604020202020204" pitchFamily="34" charset="0"/>
              <a:buChar char="•"/>
            </a:pPr>
            <a:r>
              <a:rPr lang="en-NZ" sz="1800">
                <a:latin typeface="Arial" panose="020B0604020202020204" pitchFamily="34" charset="0"/>
                <a:cs typeface="Arial" panose="020B0604020202020204" pitchFamily="34" charset="0"/>
              </a:rPr>
              <a:t>Specific HDQ/DDQ</a:t>
            </a:r>
          </a:p>
          <a:p>
            <a:pPr marL="342900" lvl="0" indent="-342900">
              <a:buFont typeface="Arial" panose="020B0604020202020204" pitchFamily="34" charset="0"/>
              <a:buChar char="•"/>
            </a:pPr>
            <a:r>
              <a:rPr lang="en-NZ" sz="1800">
                <a:latin typeface="Arial" panose="020B0604020202020204" pitchFamily="34" charset="0"/>
                <a:cs typeface="Arial" panose="020B0604020202020204" pitchFamily="34" charset="0"/>
              </a:rPr>
              <a:t>Hourly Overrun Charges</a:t>
            </a:r>
            <a:endParaRPr lang="en-N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5187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D8DF3A-04D6-4EC1-BF17-BED519A9A766}"/>
              </a:ext>
            </a:extLst>
          </p:cNvPr>
          <p:cNvSpPr>
            <a:spLocks noGrp="1"/>
          </p:cNvSpPr>
          <p:nvPr>
            <p:ph type="title"/>
          </p:nvPr>
        </p:nvSpPr>
        <p:spPr/>
        <p:txBody>
          <a:bodyPr/>
          <a:lstStyle/>
          <a:p>
            <a:r>
              <a:rPr lang="en-NZ"/>
              <a:t>Peaking Regime options - mechanics</a:t>
            </a:r>
          </a:p>
        </p:txBody>
      </p:sp>
      <p:sp>
        <p:nvSpPr>
          <p:cNvPr id="3" name="Content Placeholder 2">
            <a:extLst>
              <a:ext uri="{FF2B5EF4-FFF2-40B4-BE49-F238E27FC236}">
                <a16:creationId xmlns:a16="http://schemas.microsoft.com/office/drawing/2014/main" xmlns="" id="{6EFF8337-E7C5-4690-90AF-AA2596C83633}"/>
              </a:ext>
            </a:extLst>
          </p:cNvPr>
          <p:cNvSpPr>
            <a:spLocks noGrp="1"/>
          </p:cNvSpPr>
          <p:nvPr>
            <p:ph idx="1"/>
          </p:nvPr>
        </p:nvSpPr>
        <p:spPr>
          <a:xfrm>
            <a:off x="450850" y="1836738"/>
            <a:ext cx="4751834" cy="4680951"/>
          </a:xfrm>
        </p:spPr>
        <p:txBody>
          <a:bodyPr/>
          <a:lstStyle/>
          <a:p>
            <a:pPr indent="0">
              <a:buNone/>
            </a:pPr>
            <a:r>
              <a:rPr lang="en-NZ" sz="1400" b="1" dirty="0"/>
              <a:t>Option 1</a:t>
            </a:r>
            <a:endParaRPr lang="en-NZ" sz="1400" dirty="0"/>
          </a:p>
          <a:p>
            <a:pPr marL="204788" lvl="0" indent="-204788"/>
            <a:r>
              <a:rPr lang="en-NZ" sz="1400" dirty="0"/>
              <a:t>TSO identifies points for the Peaking Regime</a:t>
            </a:r>
          </a:p>
          <a:p>
            <a:pPr marL="204788" lvl="0" indent="-204788"/>
            <a:r>
              <a:rPr lang="en-NZ" sz="1400" dirty="0"/>
              <a:t>Define characteristics of the flows in the Peaking Regime:</a:t>
            </a:r>
          </a:p>
          <a:p>
            <a:pPr marL="444500" lvl="1" indent="-266700"/>
            <a:r>
              <a:rPr lang="en-NZ" sz="1400" dirty="0"/>
              <a:t>inject or take their daily flow in less than 16 hours; and</a:t>
            </a:r>
          </a:p>
          <a:p>
            <a:pPr marL="444500" lvl="1" indent="-266700"/>
            <a:r>
              <a:rPr lang="en-NZ" sz="1400" dirty="0"/>
              <a:t>ramp up and down load within an hour; and</a:t>
            </a:r>
          </a:p>
          <a:p>
            <a:pPr marL="444500" lvl="1" indent="-266700"/>
            <a:r>
              <a:rPr lang="en-NZ" sz="1400" dirty="0"/>
              <a:t>more than 50% of the capacity of the network at their location; and</a:t>
            </a:r>
          </a:p>
          <a:p>
            <a:pPr marL="444500" lvl="1" indent="-266700"/>
            <a:r>
              <a:rPr lang="en-NZ" sz="1400" dirty="0"/>
              <a:t>loads that vary by time of day.</a:t>
            </a:r>
          </a:p>
          <a:p>
            <a:pPr marL="204788" indent="-204788"/>
            <a:r>
              <a:rPr lang="en-NZ" sz="1400" dirty="0"/>
              <a:t>Detail on criteria in Balancing SOP</a:t>
            </a:r>
          </a:p>
          <a:p>
            <a:pPr marL="204788" lvl="0" indent="-204788"/>
            <a:r>
              <a:rPr lang="en-NZ" sz="1400" dirty="0"/>
              <a:t>Receipt subject to the Peaking Regime during start up and shutdown through ICAs</a:t>
            </a:r>
          </a:p>
          <a:p>
            <a:pPr marL="204788" lvl="0" indent="-204788"/>
            <a:r>
              <a:rPr lang="en-NZ" sz="1400" dirty="0"/>
              <a:t>Points in the scheme submit an hourly usage profile each day for approval by the TSO in relation to other flows on the network</a:t>
            </a:r>
          </a:p>
          <a:p>
            <a:pPr marL="204788" lvl="0" indent="-204788"/>
            <a:r>
              <a:rPr lang="en-NZ" sz="1400" dirty="0"/>
              <a:t>DNC for points in scheme will be the sum of the hourly quantities</a:t>
            </a:r>
          </a:p>
        </p:txBody>
      </p:sp>
      <p:sp>
        <p:nvSpPr>
          <p:cNvPr id="4" name="Rectangle 3">
            <a:extLst>
              <a:ext uri="{FF2B5EF4-FFF2-40B4-BE49-F238E27FC236}">
                <a16:creationId xmlns:a16="http://schemas.microsoft.com/office/drawing/2014/main" xmlns="" id="{FBD485EF-AF41-4F1B-ADE4-17C47DAFA88A}"/>
              </a:ext>
            </a:extLst>
          </p:cNvPr>
          <p:cNvSpPr/>
          <p:nvPr/>
        </p:nvSpPr>
        <p:spPr>
          <a:xfrm>
            <a:off x="5490716" y="1857177"/>
            <a:ext cx="4751834" cy="3272371"/>
          </a:xfrm>
          <a:prstGeom prst="rect">
            <a:avLst/>
          </a:prstGeom>
        </p:spPr>
        <p:txBody>
          <a:bodyPr wrap="square">
            <a:spAutoFit/>
          </a:bodyPr>
          <a:lstStyle/>
          <a:p>
            <a:pPr>
              <a:spcBef>
                <a:spcPts val="913"/>
              </a:spcBef>
            </a:pPr>
            <a:r>
              <a:rPr lang="en-NZ" sz="1400" b="1">
                <a:latin typeface="Arial" pitchFamily="34" charset="0"/>
                <a:cs typeface="Arial" pitchFamily="34" charset="0"/>
              </a:rPr>
              <a:t>Option 2</a:t>
            </a:r>
          </a:p>
          <a:p>
            <a:pPr marL="266700" lvl="0" indent="-266700">
              <a:spcBef>
                <a:spcPts val="913"/>
              </a:spcBef>
              <a:spcAft>
                <a:spcPts val="0"/>
              </a:spcAft>
              <a:buFont typeface="Arial" panose="020B0604020202020204" pitchFamily="34" charset="0"/>
              <a:buChar char="•"/>
            </a:pPr>
            <a:r>
              <a:rPr lang="en-NZ" sz="1400">
                <a:latin typeface="Arial" pitchFamily="34" charset="0"/>
                <a:cs typeface="Arial" pitchFamily="34" charset="0"/>
              </a:rPr>
              <a:t>Large RPs and DDPs (capacity greater than 200 GJ/h) included</a:t>
            </a:r>
          </a:p>
          <a:p>
            <a:pPr marL="266700" lvl="0" indent="-266700">
              <a:spcBef>
                <a:spcPts val="913"/>
              </a:spcBef>
              <a:spcAft>
                <a:spcPts val="0"/>
              </a:spcAft>
              <a:buFont typeface="Arial" panose="020B0604020202020204" pitchFamily="34" charset="0"/>
              <a:buChar char="•"/>
            </a:pPr>
            <a:r>
              <a:rPr lang="en-NZ" sz="1400">
                <a:latin typeface="Arial" pitchFamily="34" charset="0"/>
                <a:cs typeface="Arial" pitchFamily="34" charset="0"/>
              </a:rPr>
              <a:t>Assign hard coded values in the GTAC:</a:t>
            </a:r>
          </a:p>
          <a:p>
            <a:pPr marL="444500" lvl="1" indent="-177800">
              <a:spcBef>
                <a:spcPts val="913"/>
              </a:spcBef>
              <a:buFont typeface="Arial" pitchFamily="34" charset="0"/>
              <a:buChar char="-"/>
            </a:pPr>
            <a:r>
              <a:rPr lang="en-NZ" sz="1400">
                <a:latin typeface="Arial" pitchFamily="34" charset="0"/>
                <a:cs typeface="Arial" pitchFamily="34" charset="0"/>
              </a:rPr>
              <a:t>Hourly Peaking Limit (in GJ)</a:t>
            </a:r>
          </a:p>
          <a:p>
            <a:pPr marL="444500" lvl="1" indent="-177800">
              <a:spcBef>
                <a:spcPts val="913"/>
              </a:spcBef>
              <a:buFont typeface="Arial" pitchFamily="34" charset="0"/>
              <a:buChar char="-"/>
            </a:pPr>
            <a:r>
              <a:rPr lang="en-NZ" sz="1400">
                <a:latin typeface="Arial" pitchFamily="34" charset="0"/>
                <a:cs typeface="Arial" pitchFamily="34" charset="0"/>
              </a:rPr>
              <a:t>Hourly Peaking Tolerance (%)</a:t>
            </a:r>
          </a:p>
          <a:p>
            <a:pPr marL="266700" lvl="0" indent="-266700">
              <a:spcBef>
                <a:spcPts val="913"/>
              </a:spcBef>
              <a:spcAft>
                <a:spcPts val="0"/>
              </a:spcAft>
              <a:buFont typeface="Arial" panose="020B0604020202020204" pitchFamily="34" charset="0"/>
              <a:buChar char="•"/>
            </a:pPr>
            <a:r>
              <a:rPr lang="en-NZ" sz="1400">
                <a:latin typeface="Arial" pitchFamily="34" charset="0"/>
                <a:cs typeface="Arial" pitchFamily="34" charset="0"/>
              </a:rPr>
              <a:t>Points in the scheme submit an hourly usage profile each day for approval by the TSO based on compliance with the peaking limit at the point</a:t>
            </a:r>
          </a:p>
          <a:p>
            <a:pPr marL="266700" lvl="0" indent="-266700">
              <a:spcBef>
                <a:spcPts val="913"/>
              </a:spcBef>
              <a:spcAft>
                <a:spcPts val="0"/>
              </a:spcAft>
              <a:buFont typeface="Arial" panose="020B0604020202020204" pitchFamily="34" charset="0"/>
              <a:buChar char="•"/>
            </a:pPr>
            <a:r>
              <a:rPr lang="en-NZ" sz="1400">
                <a:latin typeface="Arial" pitchFamily="34" charset="0"/>
                <a:cs typeface="Arial" pitchFamily="34" charset="0"/>
              </a:rPr>
              <a:t>DNC for points in the scheme point will be the sum of the hourly quantities</a:t>
            </a:r>
          </a:p>
        </p:txBody>
      </p:sp>
      <p:sp>
        <p:nvSpPr>
          <p:cNvPr id="5" name="TextBox 4">
            <a:extLst>
              <a:ext uri="{FF2B5EF4-FFF2-40B4-BE49-F238E27FC236}">
                <a16:creationId xmlns:a16="http://schemas.microsoft.com/office/drawing/2014/main" xmlns="" id="{3A8CF7E0-505E-492C-B9EB-C60BD1D0B746}"/>
              </a:ext>
            </a:extLst>
          </p:cNvPr>
          <p:cNvSpPr txBox="1"/>
          <p:nvPr/>
        </p:nvSpPr>
        <p:spPr>
          <a:xfrm>
            <a:off x="5490716" y="5292799"/>
            <a:ext cx="4769284" cy="923330"/>
          </a:xfrm>
          <a:prstGeom prst="rect">
            <a:avLst/>
          </a:prstGeom>
          <a:solidFill>
            <a:schemeClr val="accent1"/>
          </a:solidFill>
        </p:spPr>
        <p:txBody>
          <a:bodyPr wrap="square" rtlCol="0">
            <a:spAutoFit/>
          </a:bodyPr>
          <a:lstStyle/>
          <a:p>
            <a:r>
              <a:rPr lang="en-NZ" sz="1800" b="1">
                <a:latin typeface="Arial" panose="020B0604020202020204" pitchFamily="34" charset="0"/>
                <a:cs typeface="Arial" panose="020B0604020202020204" pitchFamily="34" charset="0"/>
              </a:rPr>
              <a:t>Key Questions:</a:t>
            </a:r>
          </a:p>
          <a:p>
            <a:pPr marL="342900" lvl="0" indent="-342900">
              <a:buFont typeface="Arial" panose="020B0604020202020204" pitchFamily="34" charset="0"/>
              <a:buChar char="•"/>
            </a:pPr>
            <a:r>
              <a:rPr lang="en-NZ" sz="1800">
                <a:latin typeface="Arial" panose="020B0604020202020204" pitchFamily="34" charset="0"/>
                <a:cs typeface="Arial" panose="020B0604020202020204" pitchFamily="34" charset="0"/>
              </a:rPr>
              <a:t>Which option is more easily understood?</a:t>
            </a:r>
          </a:p>
          <a:p>
            <a:pPr marL="342900" lvl="0" indent="-342900">
              <a:buFont typeface="Arial" panose="020B0604020202020204" pitchFamily="34" charset="0"/>
              <a:buChar char="•"/>
            </a:pPr>
            <a:r>
              <a:rPr lang="en-NZ" sz="1800">
                <a:latin typeface="Arial" panose="020B0604020202020204" pitchFamily="34" charset="0"/>
                <a:cs typeface="Arial" panose="020B0604020202020204" pitchFamily="34" charset="0"/>
              </a:rPr>
              <a:t>What does First Gas need to clarify?</a:t>
            </a:r>
            <a:endParaRPr lang="en-N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553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D8DF3A-04D6-4EC1-BF17-BED519A9A766}"/>
              </a:ext>
            </a:extLst>
          </p:cNvPr>
          <p:cNvSpPr>
            <a:spLocks noGrp="1"/>
          </p:cNvSpPr>
          <p:nvPr>
            <p:ph type="title"/>
          </p:nvPr>
        </p:nvSpPr>
        <p:spPr/>
        <p:txBody>
          <a:bodyPr/>
          <a:lstStyle/>
          <a:p>
            <a:r>
              <a:rPr lang="en-NZ"/>
              <a:t>Peaking Regime options - Fees</a:t>
            </a:r>
          </a:p>
        </p:txBody>
      </p:sp>
      <p:sp>
        <p:nvSpPr>
          <p:cNvPr id="3" name="Content Placeholder 2">
            <a:extLst>
              <a:ext uri="{FF2B5EF4-FFF2-40B4-BE49-F238E27FC236}">
                <a16:creationId xmlns:a16="http://schemas.microsoft.com/office/drawing/2014/main" xmlns="" id="{6EFF8337-E7C5-4690-90AF-AA2596C83633}"/>
              </a:ext>
            </a:extLst>
          </p:cNvPr>
          <p:cNvSpPr>
            <a:spLocks noGrp="1"/>
          </p:cNvSpPr>
          <p:nvPr>
            <p:ph idx="1"/>
          </p:nvPr>
        </p:nvSpPr>
        <p:spPr>
          <a:xfrm>
            <a:off x="457622" y="1836738"/>
            <a:ext cx="4745062" cy="3993523"/>
          </a:xfrm>
        </p:spPr>
        <p:txBody>
          <a:bodyPr/>
          <a:lstStyle/>
          <a:p>
            <a:pPr indent="0">
              <a:buNone/>
            </a:pPr>
            <a:r>
              <a:rPr lang="en-NZ" b="1"/>
              <a:t>Option 1</a:t>
            </a:r>
            <a:endParaRPr lang="en-NZ"/>
          </a:p>
          <a:p>
            <a:pPr marL="266700" lvl="0" indent="-266700"/>
            <a:r>
              <a:rPr lang="en-NZ"/>
              <a:t>Charge triggered based on maximum flowed hourly quantity (HQ)</a:t>
            </a:r>
          </a:p>
          <a:p>
            <a:pPr marL="266700" lvl="0" indent="-266700"/>
            <a:r>
              <a:rPr lang="en-NZ"/>
              <a:t>If the max. flowed HQ &gt; 1.25 x max. HQ of the approved profile incentive charges are imposed</a:t>
            </a:r>
          </a:p>
          <a:p>
            <a:pPr marL="266700" lvl="0" indent="-266700"/>
            <a:r>
              <a:rPr lang="en-NZ"/>
              <a:t>Charge linked to additional use of capacity on an hourly basis in relation to the average of the total daily capacity booked (NQ)</a:t>
            </a:r>
          </a:p>
          <a:p>
            <a:pPr marL="266700" lvl="0" indent="-266700"/>
            <a:r>
              <a:rPr lang="en-NZ"/>
              <a:t>∑(HQ-NQ/24)</a:t>
            </a:r>
            <a:r>
              <a:rPr lang="en-NZ" baseline="-25000" err="1"/>
              <a:t>i</a:t>
            </a:r>
            <a:r>
              <a:rPr lang="en-NZ"/>
              <a:t> for each HQ-NQ/24 &gt;0</a:t>
            </a:r>
          </a:p>
          <a:p>
            <a:pPr marL="266700" lvl="0" indent="-266700"/>
            <a:r>
              <a:rPr lang="en-NZ"/>
              <a:t>Fee based on DNC for that point pro-rated for hourly usage</a:t>
            </a:r>
          </a:p>
          <a:p>
            <a:pPr marL="266700" indent="-266700"/>
            <a:r>
              <a:rPr lang="en-NZ"/>
              <a:t> Fees for receipt points based on average DNC of network</a:t>
            </a:r>
          </a:p>
          <a:p>
            <a:endParaRPr lang="en-NZ"/>
          </a:p>
        </p:txBody>
      </p:sp>
      <p:sp>
        <p:nvSpPr>
          <p:cNvPr id="5" name="Content Placeholder 2">
            <a:extLst>
              <a:ext uri="{FF2B5EF4-FFF2-40B4-BE49-F238E27FC236}">
                <a16:creationId xmlns:a16="http://schemas.microsoft.com/office/drawing/2014/main" xmlns="" id="{EB559B44-F6C0-4B52-9D9A-B1DBC5155586}"/>
              </a:ext>
            </a:extLst>
          </p:cNvPr>
          <p:cNvSpPr txBox="1">
            <a:spLocks/>
          </p:cNvSpPr>
          <p:nvPr/>
        </p:nvSpPr>
        <p:spPr>
          <a:xfrm>
            <a:off x="5634732" y="1836738"/>
            <a:ext cx="4625268" cy="3993524"/>
          </a:xfrm>
          <a:prstGeom prst="rect">
            <a:avLst/>
          </a:prstGeom>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indent="0">
              <a:buNone/>
            </a:pPr>
            <a:r>
              <a:rPr lang="en-NZ" b="1"/>
              <a:t>Option 2</a:t>
            </a:r>
            <a:endParaRPr lang="en-NZ"/>
          </a:p>
          <a:p>
            <a:pPr marL="266700" indent="-266700"/>
            <a:r>
              <a:rPr lang="en-NZ"/>
              <a:t>Charge triggered based on maximum flowed hourly quantity (HQ)</a:t>
            </a:r>
          </a:p>
          <a:p>
            <a:pPr marL="266700" indent="-266700"/>
            <a:r>
              <a:rPr lang="en-NZ"/>
              <a:t>If the max. flowed HQ &gt; Peaking Tolerance x Peaking Limit for the point</a:t>
            </a:r>
          </a:p>
          <a:p>
            <a:pPr marL="266700" indent="-266700"/>
            <a:r>
              <a:rPr lang="en-NZ"/>
              <a:t>Charge linked to additional use of capacity on an hourly basis in relation to the average of the total daily capacity booked (NQ)</a:t>
            </a:r>
          </a:p>
          <a:p>
            <a:pPr marL="266700" indent="-266700"/>
            <a:r>
              <a:rPr lang="en-NZ"/>
              <a:t>∑(HQ-NQ/24)</a:t>
            </a:r>
            <a:r>
              <a:rPr lang="en-NZ" baseline="-25000" err="1"/>
              <a:t>i</a:t>
            </a:r>
            <a:r>
              <a:rPr lang="en-NZ"/>
              <a:t> for each HQ-NQ/24 &gt;0</a:t>
            </a:r>
          </a:p>
          <a:p>
            <a:pPr marL="266700" indent="-266700"/>
            <a:r>
              <a:rPr lang="en-NZ"/>
              <a:t>Fee based on DNC for that point pro-rated for hourly usage</a:t>
            </a:r>
          </a:p>
          <a:p>
            <a:pPr marL="266700" indent="-266700"/>
            <a:r>
              <a:rPr lang="en-NZ"/>
              <a:t> Fees for receipt points based on average DNC of network</a:t>
            </a:r>
          </a:p>
          <a:p>
            <a:endParaRPr lang="en-NZ"/>
          </a:p>
        </p:txBody>
      </p:sp>
      <p:sp>
        <p:nvSpPr>
          <p:cNvPr id="6" name="TextBox 5">
            <a:extLst>
              <a:ext uri="{FF2B5EF4-FFF2-40B4-BE49-F238E27FC236}">
                <a16:creationId xmlns:a16="http://schemas.microsoft.com/office/drawing/2014/main" xmlns="" id="{947A271C-B8D3-4190-B77A-FC8293E3C78C}"/>
              </a:ext>
            </a:extLst>
          </p:cNvPr>
          <p:cNvSpPr txBox="1"/>
          <p:nvPr/>
        </p:nvSpPr>
        <p:spPr>
          <a:xfrm>
            <a:off x="448271" y="5823836"/>
            <a:ext cx="9828001" cy="1077218"/>
          </a:xfrm>
          <a:prstGeom prst="rect">
            <a:avLst/>
          </a:prstGeom>
          <a:solidFill>
            <a:schemeClr val="accent1"/>
          </a:solidFill>
        </p:spPr>
        <p:txBody>
          <a:bodyPr wrap="square" rtlCol="0">
            <a:spAutoFit/>
          </a:bodyPr>
          <a:lstStyle/>
          <a:p>
            <a:r>
              <a:rPr lang="en-NZ" sz="1600" b="1">
                <a:latin typeface="Arial" panose="020B0604020202020204" pitchFamily="34" charset="0"/>
                <a:cs typeface="Arial" panose="020B0604020202020204" pitchFamily="34" charset="0"/>
              </a:rPr>
              <a:t>Key Questions:</a:t>
            </a:r>
          </a:p>
          <a:p>
            <a:pPr marL="342900" lvl="0" indent="-342900">
              <a:buFont typeface="Arial" panose="020B0604020202020204" pitchFamily="34" charset="0"/>
              <a:buChar char="•"/>
            </a:pPr>
            <a:r>
              <a:rPr lang="en-NZ" sz="1600">
                <a:latin typeface="Arial" panose="020B0604020202020204" pitchFamily="34" charset="0"/>
                <a:cs typeface="Arial" panose="020B0604020202020204" pitchFamily="34" charset="0"/>
              </a:rPr>
              <a:t>Is the charging mechanism equitable?</a:t>
            </a:r>
          </a:p>
          <a:p>
            <a:pPr marL="342900" lvl="0" indent="-342900">
              <a:buFont typeface="Arial" panose="020B0604020202020204" pitchFamily="34" charset="0"/>
              <a:buChar char="•"/>
            </a:pPr>
            <a:r>
              <a:rPr lang="en-NZ" sz="1600">
                <a:latin typeface="Arial" panose="020B0604020202020204" pitchFamily="34" charset="0"/>
                <a:cs typeface="Arial" panose="020B0604020202020204" pitchFamily="34" charset="0"/>
              </a:rPr>
              <a:t>Are the fees at the right level?</a:t>
            </a:r>
          </a:p>
          <a:p>
            <a:pPr marL="342900" lvl="0" indent="-342900">
              <a:buFont typeface="Arial" panose="020B0604020202020204" pitchFamily="34" charset="0"/>
              <a:buChar char="•"/>
            </a:pPr>
            <a:r>
              <a:rPr lang="en-NZ" sz="1600">
                <a:latin typeface="Arial" panose="020B0604020202020204" pitchFamily="34" charset="0"/>
                <a:cs typeface="Arial" panose="020B0604020202020204" pitchFamily="34" charset="0"/>
              </a:rPr>
              <a:t>What is the right fees at receipt points?</a:t>
            </a:r>
            <a:endParaRPr lang="en-NZ"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104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47076-AB45-4BAA-84C4-91CEAB200EC5}"/>
              </a:ext>
            </a:extLst>
          </p:cNvPr>
          <p:cNvSpPr>
            <a:spLocks noGrp="1"/>
          </p:cNvSpPr>
          <p:nvPr>
            <p:ph type="title"/>
          </p:nvPr>
        </p:nvSpPr>
        <p:spPr/>
        <p:txBody>
          <a:bodyPr/>
          <a:lstStyle/>
          <a:p>
            <a:r>
              <a:rPr lang="en-NZ"/>
              <a:t>Key characteristics – First Gas assessment</a:t>
            </a:r>
          </a:p>
        </p:txBody>
      </p:sp>
      <p:graphicFrame>
        <p:nvGraphicFramePr>
          <p:cNvPr id="4" name="Content Placeholder 3">
            <a:extLst>
              <a:ext uri="{FF2B5EF4-FFF2-40B4-BE49-F238E27FC236}">
                <a16:creationId xmlns:a16="http://schemas.microsoft.com/office/drawing/2014/main" xmlns="" id="{B6AA4A6A-AC36-4A3B-BB52-85919460629D}"/>
              </a:ext>
            </a:extLst>
          </p:cNvPr>
          <p:cNvGraphicFramePr>
            <a:graphicFrameLocks noGrp="1"/>
          </p:cNvGraphicFramePr>
          <p:nvPr>
            <p:ph idx="1"/>
            <p:extLst>
              <p:ext uri="{D42A27DB-BD31-4B8C-83A1-F6EECF244321}">
                <p14:modId xmlns:p14="http://schemas.microsoft.com/office/powerpoint/2010/main" val="2783705847"/>
              </p:ext>
            </p:extLst>
          </p:nvPr>
        </p:nvGraphicFramePr>
        <p:xfrm>
          <a:off x="482650" y="1620392"/>
          <a:ext cx="9793497" cy="5306908"/>
        </p:xfrm>
        <a:graphic>
          <a:graphicData uri="http://schemas.openxmlformats.org/drawingml/2006/table">
            <a:tbl>
              <a:tblPr firstRow="1" firstCol="1" bandRow="1">
                <a:tableStyleId>{68D230F3-CF80-4859-8CE7-A43EE81993B5}</a:tableStyleId>
              </a:tblPr>
              <a:tblGrid>
                <a:gridCol w="2304991">
                  <a:extLst>
                    <a:ext uri="{9D8B030D-6E8A-4147-A177-3AD203B41FA5}">
                      <a16:colId xmlns:a16="http://schemas.microsoft.com/office/drawing/2014/main" xmlns="" val="3835445066"/>
                    </a:ext>
                  </a:extLst>
                </a:gridCol>
                <a:gridCol w="3744253">
                  <a:extLst>
                    <a:ext uri="{9D8B030D-6E8A-4147-A177-3AD203B41FA5}">
                      <a16:colId xmlns:a16="http://schemas.microsoft.com/office/drawing/2014/main" xmlns="" val="3189540688"/>
                    </a:ext>
                  </a:extLst>
                </a:gridCol>
                <a:gridCol w="3744253">
                  <a:extLst>
                    <a:ext uri="{9D8B030D-6E8A-4147-A177-3AD203B41FA5}">
                      <a16:colId xmlns:a16="http://schemas.microsoft.com/office/drawing/2014/main" xmlns="" val="4207386168"/>
                    </a:ext>
                  </a:extLst>
                </a:gridCol>
              </a:tblGrid>
              <a:tr h="391357">
                <a:tc>
                  <a:txBody>
                    <a:bodyPr/>
                    <a:lstStyle/>
                    <a:p>
                      <a:pPr algn="ctr">
                        <a:lnSpc>
                          <a:spcPct val="107000"/>
                        </a:lnSpc>
                        <a:spcAft>
                          <a:spcPts val="600"/>
                        </a:spcAft>
                      </a:pPr>
                      <a:r>
                        <a:rPr lang="en-NZ" sz="1800">
                          <a:solidFill>
                            <a:srgbClr val="FFFFFF"/>
                          </a:solidFill>
                          <a:effectLst/>
                          <a:latin typeface="Arial" panose="020B0604020202020204" pitchFamily="34" charset="0"/>
                          <a:cs typeface="Arial" panose="020B0604020202020204" pitchFamily="34" charset="0"/>
                        </a:rPr>
                        <a:t>Item</a:t>
                      </a:r>
                      <a:endParaRPr lang="en-NZ" sz="180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nchor="ct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algn="ctr">
                        <a:lnSpc>
                          <a:spcPct val="107000"/>
                        </a:lnSpc>
                        <a:spcAft>
                          <a:spcPts val="600"/>
                        </a:spcAft>
                      </a:pPr>
                      <a:r>
                        <a:rPr lang="en-NZ" sz="1800">
                          <a:solidFill>
                            <a:srgbClr val="FFFFFF"/>
                          </a:solidFill>
                          <a:effectLst/>
                          <a:latin typeface="Arial" panose="020B0604020202020204" pitchFamily="34" charset="0"/>
                          <a:cs typeface="Arial" panose="020B0604020202020204" pitchFamily="34" charset="0"/>
                        </a:rPr>
                        <a:t>Option 1</a:t>
                      </a:r>
                      <a:endParaRPr lang="en-NZ" sz="180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nchor="ct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algn="ctr">
                        <a:lnSpc>
                          <a:spcPct val="107000"/>
                        </a:lnSpc>
                        <a:spcAft>
                          <a:spcPts val="600"/>
                        </a:spcAft>
                      </a:pPr>
                      <a:r>
                        <a:rPr lang="en-NZ" sz="1800">
                          <a:solidFill>
                            <a:srgbClr val="FFFFFF"/>
                          </a:solidFill>
                          <a:effectLst/>
                          <a:latin typeface="Arial" panose="020B0604020202020204" pitchFamily="34" charset="0"/>
                          <a:cs typeface="Arial" panose="020B0604020202020204" pitchFamily="34" charset="0"/>
                        </a:rPr>
                        <a:t>Option 2</a:t>
                      </a:r>
                      <a:endParaRPr lang="en-NZ" sz="180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nchor="ct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extLst>
                  <a:ext uri="{0D108BD9-81ED-4DB2-BD59-A6C34878D82A}">
                    <a16:rowId xmlns:a16="http://schemas.microsoft.com/office/drawing/2014/main" xmlns="" val="2670774647"/>
                  </a:ext>
                </a:extLst>
              </a:tr>
              <a:tr h="880554">
                <a:tc>
                  <a:txBody>
                    <a:bodyPr/>
                    <a:lstStyle/>
                    <a:p>
                      <a:pPr>
                        <a:lnSpc>
                          <a:spcPct val="107000"/>
                        </a:lnSpc>
                        <a:spcAft>
                          <a:spcPts val="600"/>
                        </a:spcAft>
                      </a:pPr>
                      <a:r>
                        <a:rPr lang="en-NZ" sz="1600" b="0">
                          <a:effectLst/>
                          <a:latin typeface="Arial" panose="020B0604020202020204" pitchFamily="34" charset="0"/>
                          <a:cs typeface="Arial" panose="020B0604020202020204" pitchFamily="34" charset="0"/>
                        </a:rPr>
                        <a:t>Targeted to those with the potential to affect other users</a:t>
                      </a:r>
                      <a:endParaRPr lang="en-NZ" sz="1600" b="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T w="12700" cap="flat" cmpd="sng" algn="ctr">
                      <a:solidFill>
                        <a:srgbClr val="0C77BD"/>
                      </a:solidFill>
                      <a:prstDash val="solid"/>
                      <a:round/>
                      <a:headEnd type="none" w="med" len="med"/>
                      <a:tailEnd type="none" w="med" len="med"/>
                    </a:lnT>
                    <a:solidFill>
                      <a:srgbClr val="CCECFF">
                        <a:alpha val="20000"/>
                      </a:srgbClr>
                    </a:solidFill>
                  </a:tcPr>
                </a:tc>
                <a:tc>
                  <a:txBody>
                    <a:bodyPr/>
                    <a:lstStyle/>
                    <a:p>
                      <a:pPr>
                        <a:lnSpc>
                          <a:spcPct val="107000"/>
                        </a:lnSpc>
                        <a:spcAft>
                          <a:spcPts val="600"/>
                        </a:spcAft>
                      </a:pPr>
                      <a:r>
                        <a:rPr lang="en-NZ" sz="1600">
                          <a:effectLst/>
                          <a:latin typeface="Arial" panose="020B0604020202020204" pitchFamily="34" charset="0"/>
                          <a:cs typeface="Arial" panose="020B0604020202020204" pitchFamily="34" charset="0"/>
                        </a:rPr>
                        <a:t>Yes.  TSO has the ability to assess the load characteristics and include in the Peaking Regime.</a:t>
                      </a:r>
                      <a:endParaRPr lang="en-NZ" sz="16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T w="12700" cap="flat" cmpd="sng" algn="ctr">
                      <a:solidFill>
                        <a:srgbClr val="0C77BD"/>
                      </a:solidFill>
                      <a:prstDash val="solid"/>
                      <a:round/>
                      <a:headEnd type="none" w="med" len="med"/>
                      <a:tailEnd type="none" w="med" len="med"/>
                    </a:lnT>
                    <a:solidFill>
                      <a:srgbClr val="CCECFF">
                        <a:alpha val="20000"/>
                      </a:srgbClr>
                    </a:solidFill>
                  </a:tcPr>
                </a:tc>
                <a:tc>
                  <a:txBody>
                    <a:bodyPr/>
                    <a:lstStyle/>
                    <a:p>
                      <a:pPr>
                        <a:lnSpc>
                          <a:spcPct val="107000"/>
                        </a:lnSpc>
                        <a:spcAft>
                          <a:spcPts val="600"/>
                        </a:spcAft>
                      </a:pPr>
                      <a:r>
                        <a:rPr lang="en-NZ" sz="1600">
                          <a:effectLst/>
                          <a:latin typeface="Arial" panose="020B0604020202020204" pitchFamily="34" charset="0"/>
                          <a:cs typeface="Arial" panose="020B0604020202020204" pitchFamily="34" charset="0"/>
                        </a:rPr>
                        <a:t>Yes.  Points that flow greater than 200 GJ/h are included in the scheme.</a:t>
                      </a:r>
                      <a:endParaRPr lang="en-NZ" sz="16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T w="12700" cap="flat" cmpd="sng" algn="ctr">
                      <a:solidFill>
                        <a:srgbClr val="0C77BD"/>
                      </a:solidFill>
                      <a:prstDash val="solid"/>
                      <a:round/>
                      <a:headEnd type="none" w="med" len="med"/>
                      <a:tailEnd type="none" w="med" len="med"/>
                    </a:lnT>
                    <a:solidFill>
                      <a:srgbClr val="CCECFF">
                        <a:alpha val="20000"/>
                      </a:srgbClr>
                    </a:solidFill>
                  </a:tcPr>
                </a:tc>
                <a:extLst>
                  <a:ext uri="{0D108BD9-81ED-4DB2-BD59-A6C34878D82A}">
                    <a16:rowId xmlns:a16="http://schemas.microsoft.com/office/drawing/2014/main" xmlns="" val="3912341956"/>
                  </a:ext>
                </a:extLst>
              </a:tr>
              <a:tr h="868892">
                <a:tc>
                  <a:txBody>
                    <a:bodyPr/>
                    <a:lstStyle/>
                    <a:p>
                      <a:pPr>
                        <a:lnSpc>
                          <a:spcPct val="107000"/>
                        </a:lnSpc>
                        <a:spcAft>
                          <a:spcPts val="600"/>
                        </a:spcAft>
                      </a:pPr>
                      <a:r>
                        <a:rPr lang="en-NZ" sz="1600" b="0">
                          <a:effectLst/>
                          <a:latin typeface="Arial" panose="020B0604020202020204" pitchFamily="34" charset="0"/>
                          <a:cs typeface="Arial" panose="020B0604020202020204" pitchFamily="34" charset="0"/>
                        </a:rPr>
                        <a:t>Targeted to those who can control their flow</a:t>
                      </a:r>
                      <a:endParaRPr lang="en-NZ" sz="1600" b="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tc>
                <a:tc>
                  <a:txBody>
                    <a:bodyPr/>
                    <a:lstStyle/>
                    <a:p>
                      <a:pPr>
                        <a:lnSpc>
                          <a:spcPct val="107000"/>
                        </a:lnSpc>
                        <a:spcAft>
                          <a:spcPts val="600"/>
                        </a:spcAft>
                      </a:pPr>
                      <a:r>
                        <a:rPr lang="en-NZ" sz="1600">
                          <a:effectLst/>
                          <a:latin typeface="Arial" panose="020B0604020202020204" pitchFamily="34" charset="0"/>
                          <a:cs typeface="Arial" panose="020B0604020202020204" pitchFamily="34" charset="0"/>
                        </a:rPr>
                        <a:t>Yes.  Only dedicated delivery points and receipt points included.</a:t>
                      </a:r>
                      <a:endParaRPr lang="en-NZ" sz="16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tc>
                <a:tc>
                  <a:txBody>
                    <a:bodyPr/>
                    <a:lstStyle/>
                    <a:p>
                      <a:pPr>
                        <a:lnSpc>
                          <a:spcPct val="107000"/>
                        </a:lnSpc>
                        <a:spcAft>
                          <a:spcPts val="600"/>
                        </a:spcAft>
                      </a:pPr>
                      <a:r>
                        <a:rPr lang="en-NZ" sz="1600">
                          <a:effectLst/>
                          <a:latin typeface="Arial" panose="020B0604020202020204" pitchFamily="34" charset="0"/>
                          <a:cs typeface="Arial" panose="020B0604020202020204" pitchFamily="34" charset="0"/>
                        </a:rPr>
                        <a:t>Yes.  Only dedicated delivery points and receipt points included.</a:t>
                      </a:r>
                      <a:endParaRPr lang="en-NZ" sz="16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tc>
                <a:extLst>
                  <a:ext uri="{0D108BD9-81ED-4DB2-BD59-A6C34878D82A}">
                    <a16:rowId xmlns:a16="http://schemas.microsoft.com/office/drawing/2014/main" xmlns="" val="1632429609"/>
                  </a:ext>
                </a:extLst>
              </a:tr>
              <a:tr h="972000">
                <a:tc>
                  <a:txBody>
                    <a:bodyPr/>
                    <a:lstStyle/>
                    <a:p>
                      <a:pPr>
                        <a:lnSpc>
                          <a:spcPct val="107000"/>
                        </a:lnSpc>
                        <a:spcAft>
                          <a:spcPts val="600"/>
                        </a:spcAft>
                      </a:pPr>
                      <a:r>
                        <a:rPr lang="en-NZ" sz="1600" b="0">
                          <a:effectLst/>
                          <a:latin typeface="Arial" panose="020B0604020202020204" pitchFamily="34" charset="0"/>
                          <a:cs typeface="Arial" panose="020B0604020202020204" pitchFamily="34" charset="0"/>
                        </a:rPr>
                        <a:t>Provides Information to TSO on pipeline usage</a:t>
                      </a:r>
                      <a:endParaRPr lang="en-NZ" sz="1600" b="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solidFill>
                      <a:srgbClr val="CCECFF">
                        <a:alpha val="20000"/>
                      </a:srgbClr>
                    </a:solidFill>
                  </a:tcPr>
                </a:tc>
                <a:tc>
                  <a:txBody>
                    <a:bodyPr/>
                    <a:lstStyle/>
                    <a:p>
                      <a:pPr>
                        <a:lnSpc>
                          <a:spcPct val="107000"/>
                        </a:lnSpc>
                        <a:spcAft>
                          <a:spcPts val="600"/>
                        </a:spcAft>
                      </a:pPr>
                      <a:r>
                        <a:rPr lang="en-NZ" sz="1600">
                          <a:effectLst/>
                          <a:latin typeface="Arial" panose="020B0604020202020204" pitchFamily="34" charset="0"/>
                          <a:cs typeface="Arial" panose="020B0604020202020204" pitchFamily="34" charset="0"/>
                        </a:rPr>
                        <a:t>Yes.  Hourly profile provided and injection profile to be included in ICA provisions.</a:t>
                      </a:r>
                    </a:p>
                  </a:txBody>
                  <a:tcPr marL="137160" marR="137160" marT="137160" marB="137160">
                    <a:solidFill>
                      <a:srgbClr val="CCECFF">
                        <a:alpha val="20000"/>
                      </a:srgbClr>
                    </a:solidFill>
                  </a:tcPr>
                </a:tc>
                <a:tc>
                  <a:txBody>
                    <a:bodyPr/>
                    <a:lstStyle/>
                    <a:p>
                      <a:pPr>
                        <a:lnSpc>
                          <a:spcPct val="107000"/>
                        </a:lnSpc>
                        <a:spcAft>
                          <a:spcPts val="600"/>
                        </a:spcAft>
                      </a:pPr>
                      <a:r>
                        <a:rPr lang="en-NZ" sz="1600">
                          <a:effectLst/>
                          <a:latin typeface="Arial" panose="020B0604020202020204" pitchFamily="34" charset="0"/>
                          <a:cs typeface="Arial" panose="020B0604020202020204" pitchFamily="34" charset="0"/>
                        </a:rPr>
                        <a:t>Yes.  Hourly profile provided and injection profile to be included in ICA provisions. </a:t>
                      </a:r>
                      <a:endParaRPr lang="en-NZ" sz="16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solidFill>
                      <a:srgbClr val="CCECFF">
                        <a:alpha val="20000"/>
                      </a:srgbClr>
                    </a:solidFill>
                  </a:tcPr>
                </a:tc>
                <a:extLst>
                  <a:ext uri="{0D108BD9-81ED-4DB2-BD59-A6C34878D82A}">
                    <a16:rowId xmlns:a16="http://schemas.microsoft.com/office/drawing/2014/main" xmlns="" val="1399894950"/>
                  </a:ext>
                </a:extLst>
              </a:tr>
              <a:tr h="648000">
                <a:tc>
                  <a:txBody>
                    <a:bodyPr/>
                    <a:lstStyle/>
                    <a:p>
                      <a:pPr>
                        <a:lnSpc>
                          <a:spcPct val="107000"/>
                        </a:lnSpc>
                        <a:spcAft>
                          <a:spcPts val="600"/>
                        </a:spcAft>
                      </a:pPr>
                      <a:r>
                        <a:rPr lang="en-NZ" sz="1600" b="0">
                          <a:effectLst/>
                          <a:latin typeface="Arial" panose="020B0604020202020204" pitchFamily="34" charset="0"/>
                          <a:cs typeface="Arial" panose="020B0604020202020204" pitchFamily="34" charset="0"/>
                        </a:rPr>
                        <a:t>TSO approval</a:t>
                      </a:r>
                      <a:endParaRPr lang="en-NZ" sz="1600" b="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tc>
                <a:tc>
                  <a:txBody>
                    <a:bodyPr/>
                    <a:lstStyle/>
                    <a:p>
                      <a:pPr>
                        <a:lnSpc>
                          <a:spcPct val="107000"/>
                        </a:lnSpc>
                        <a:spcAft>
                          <a:spcPts val="600"/>
                        </a:spcAft>
                      </a:pPr>
                      <a:r>
                        <a:rPr lang="en-NZ" sz="1600">
                          <a:effectLst/>
                          <a:latin typeface="Arial" panose="020B0604020202020204" pitchFamily="34" charset="0"/>
                          <a:cs typeface="Arial" panose="020B0604020202020204" pitchFamily="34" charset="0"/>
                        </a:rPr>
                        <a:t>TSO approves profile based on system conditions.</a:t>
                      </a:r>
                      <a:endParaRPr lang="en-NZ" sz="16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tc>
                <a:tc>
                  <a:txBody>
                    <a:bodyPr/>
                    <a:lstStyle/>
                    <a:p>
                      <a:pPr>
                        <a:lnSpc>
                          <a:spcPct val="107000"/>
                        </a:lnSpc>
                        <a:spcAft>
                          <a:spcPts val="600"/>
                        </a:spcAft>
                      </a:pPr>
                      <a:r>
                        <a:rPr lang="en-NZ" sz="1600">
                          <a:effectLst/>
                          <a:latin typeface="Arial" panose="020B0604020202020204" pitchFamily="34" charset="0"/>
                          <a:cs typeface="Arial" panose="020B0604020202020204" pitchFamily="34" charset="0"/>
                        </a:rPr>
                        <a:t>TSO approves that profile is within tolerance for the point.</a:t>
                      </a:r>
                      <a:endParaRPr lang="en-NZ" sz="16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tc>
                <a:extLst>
                  <a:ext uri="{0D108BD9-81ED-4DB2-BD59-A6C34878D82A}">
                    <a16:rowId xmlns:a16="http://schemas.microsoft.com/office/drawing/2014/main" xmlns="" val="1071902413"/>
                  </a:ext>
                </a:extLst>
              </a:tr>
              <a:tr h="936000">
                <a:tc>
                  <a:txBody>
                    <a:bodyPr/>
                    <a:lstStyle/>
                    <a:p>
                      <a:pPr>
                        <a:lnSpc>
                          <a:spcPct val="107000"/>
                        </a:lnSpc>
                        <a:spcAft>
                          <a:spcPts val="600"/>
                        </a:spcAft>
                      </a:pPr>
                      <a:r>
                        <a:rPr lang="en-NZ" sz="1600" b="0">
                          <a:effectLst/>
                          <a:latin typeface="Arial" panose="020B0604020202020204" pitchFamily="34" charset="0"/>
                          <a:cs typeface="Arial" panose="020B0604020202020204" pitchFamily="34" charset="0"/>
                        </a:rPr>
                        <a:t>Incentivises usage in line with profile</a:t>
                      </a:r>
                      <a:endParaRPr lang="en-NZ" sz="1600" b="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B w="12700" cap="flat" cmpd="sng" algn="ctr">
                      <a:solidFill>
                        <a:srgbClr val="0C77BD"/>
                      </a:solidFill>
                      <a:prstDash val="solid"/>
                      <a:round/>
                      <a:headEnd type="none" w="med" len="med"/>
                      <a:tailEnd type="none" w="med" len="med"/>
                    </a:lnB>
                    <a:solidFill>
                      <a:srgbClr val="CCECFF">
                        <a:alpha val="20000"/>
                      </a:srgbClr>
                    </a:solidFill>
                  </a:tcPr>
                </a:tc>
                <a:tc>
                  <a:txBody>
                    <a:bodyPr/>
                    <a:lstStyle/>
                    <a:p>
                      <a:pPr>
                        <a:lnSpc>
                          <a:spcPct val="107000"/>
                        </a:lnSpc>
                        <a:spcAft>
                          <a:spcPts val="600"/>
                        </a:spcAft>
                      </a:pPr>
                      <a:r>
                        <a:rPr lang="en-NZ" sz="1600">
                          <a:effectLst/>
                          <a:latin typeface="Arial" panose="020B0604020202020204" pitchFamily="34" charset="0"/>
                          <a:cs typeface="Arial" panose="020B0604020202020204" pitchFamily="34" charset="0"/>
                        </a:rPr>
                        <a:t>Yes. Flows greater than 1.25 x max. hourly flow are subject to hourly charges.</a:t>
                      </a:r>
                      <a:endParaRPr lang="en-NZ" sz="16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B w="12700" cap="flat" cmpd="sng" algn="ctr">
                      <a:solidFill>
                        <a:srgbClr val="0C77BD"/>
                      </a:solidFill>
                      <a:prstDash val="solid"/>
                      <a:round/>
                      <a:headEnd type="none" w="med" len="med"/>
                      <a:tailEnd type="none" w="med" len="med"/>
                    </a:lnB>
                    <a:solidFill>
                      <a:srgbClr val="CCECFF">
                        <a:alpha val="20000"/>
                      </a:srgbClr>
                    </a:solidFill>
                  </a:tcPr>
                </a:tc>
                <a:tc>
                  <a:txBody>
                    <a:bodyPr/>
                    <a:lstStyle/>
                    <a:p>
                      <a:pPr>
                        <a:lnSpc>
                          <a:spcPct val="107000"/>
                        </a:lnSpc>
                        <a:spcAft>
                          <a:spcPts val="600"/>
                        </a:spcAft>
                      </a:pPr>
                      <a:r>
                        <a:rPr lang="en-NZ" sz="1600">
                          <a:effectLst/>
                          <a:latin typeface="Arial" panose="020B0604020202020204" pitchFamily="34" charset="0"/>
                          <a:cs typeface="Arial" panose="020B0604020202020204" pitchFamily="34" charset="0"/>
                        </a:rPr>
                        <a:t>Yes.  Flows greater than a prescribed tolerance at that point are subject to hourly charges.</a:t>
                      </a:r>
                      <a:endParaRPr lang="en-NZ" sz="160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B w="12700" cap="flat" cmpd="sng" algn="ctr">
                      <a:solidFill>
                        <a:srgbClr val="0C77BD"/>
                      </a:solidFill>
                      <a:prstDash val="solid"/>
                      <a:round/>
                      <a:headEnd type="none" w="med" len="med"/>
                      <a:tailEnd type="none" w="med" len="med"/>
                    </a:lnB>
                    <a:solidFill>
                      <a:srgbClr val="CCECFF">
                        <a:alpha val="20000"/>
                      </a:srgbClr>
                    </a:solidFill>
                  </a:tcPr>
                </a:tc>
                <a:extLst>
                  <a:ext uri="{0D108BD9-81ED-4DB2-BD59-A6C34878D82A}">
                    <a16:rowId xmlns:a16="http://schemas.microsoft.com/office/drawing/2014/main" xmlns="" val="4081987523"/>
                  </a:ext>
                </a:extLst>
              </a:tr>
            </a:tbl>
          </a:graphicData>
        </a:graphic>
      </p:graphicFrame>
    </p:spTree>
    <p:extLst>
      <p:ext uri="{BB962C8B-B14F-4D97-AF65-F5344CB8AC3E}">
        <p14:creationId xmlns:p14="http://schemas.microsoft.com/office/powerpoint/2010/main" val="331678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47076-AB45-4BAA-84C4-91CEAB200EC5}"/>
              </a:ext>
            </a:extLst>
          </p:cNvPr>
          <p:cNvSpPr>
            <a:spLocks noGrp="1"/>
          </p:cNvSpPr>
          <p:nvPr>
            <p:ph type="title"/>
          </p:nvPr>
        </p:nvSpPr>
        <p:spPr/>
        <p:txBody>
          <a:bodyPr/>
          <a:lstStyle/>
          <a:p>
            <a:r>
              <a:rPr lang="en-NZ"/>
              <a:t>Objectives – First Gas assessment</a:t>
            </a:r>
          </a:p>
        </p:txBody>
      </p:sp>
      <p:graphicFrame>
        <p:nvGraphicFramePr>
          <p:cNvPr id="4" name="Content Placeholder 3">
            <a:extLst>
              <a:ext uri="{FF2B5EF4-FFF2-40B4-BE49-F238E27FC236}">
                <a16:creationId xmlns:a16="http://schemas.microsoft.com/office/drawing/2014/main" xmlns="" id="{B6AA4A6A-AC36-4A3B-BB52-85919460629D}"/>
              </a:ext>
            </a:extLst>
          </p:cNvPr>
          <p:cNvGraphicFramePr>
            <a:graphicFrameLocks noGrp="1"/>
          </p:cNvGraphicFramePr>
          <p:nvPr>
            <p:ph idx="1"/>
            <p:extLst>
              <p:ext uri="{D42A27DB-BD31-4B8C-83A1-F6EECF244321}">
                <p14:modId xmlns:p14="http://schemas.microsoft.com/office/powerpoint/2010/main" val="1112655394"/>
              </p:ext>
            </p:extLst>
          </p:nvPr>
        </p:nvGraphicFramePr>
        <p:xfrm>
          <a:off x="483990" y="1852291"/>
          <a:ext cx="9793497" cy="4700218"/>
        </p:xfrm>
        <a:graphic>
          <a:graphicData uri="http://schemas.openxmlformats.org/drawingml/2006/table">
            <a:tbl>
              <a:tblPr firstRow="1" firstCol="1" bandRow="1">
                <a:tableStyleId>{68D230F3-CF80-4859-8CE7-A43EE81993B5}</a:tableStyleId>
              </a:tblPr>
              <a:tblGrid>
                <a:gridCol w="2304991">
                  <a:extLst>
                    <a:ext uri="{9D8B030D-6E8A-4147-A177-3AD203B41FA5}">
                      <a16:colId xmlns:a16="http://schemas.microsoft.com/office/drawing/2014/main" xmlns="" val="3835445066"/>
                    </a:ext>
                  </a:extLst>
                </a:gridCol>
                <a:gridCol w="3744253">
                  <a:extLst>
                    <a:ext uri="{9D8B030D-6E8A-4147-A177-3AD203B41FA5}">
                      <a16:colId xmlns:a16="http://schemas.microsoft.com/office/drawing/2014/main" xmlns="" val="3189540688"/>
                    </a:ext>
                  </a:extLst>
                </a:gridCol>
                <a:gridCol w="3744253">
                  <a:extLst>
                    <a:ext uri="{9D8B030D-6E8A-4147-A177-3AD203B41FA5}">
                      <a16:colId xmlns:a16="http://schemas.microsoft.com/office/drawing/2014/main" xmlns="" val="4207386168"/>
                    </a:ext>
                  </a:extLst>
                </a:gridCol>
              </a:tblGrid>
              <a:tr h="443777">
                <a:tc>
                  <a:txBody>
                    <a:bodyPr/>
                    <a:lstStyle/>
                    <a:p>
                      <a:pPr algn="ctr">
                        <a:lnSpc>
                          <a:spcPct val="107000"/>
                        </a:lnSpc>
                        <a:spcAft>
                          <a:spcPts val="600"/>
                        </a:spcAft>
                      </a:pPr>
                      <a:r>
                        <a:rPr lang="en-NZ" sz="1800">
                          <a:solidFill>
                            <a:srgbClr val="FFFFFF"/>
                          </a:solidFill>
                          <a:effectLst/>
                          <a:latin typeface="Arial" panose="020B0604020202020204" pitchFamily="34" charset="0"/>
                          <a:cs typeface="Arial" panose="020B0604020202020204" pitchFamily="34" charset="0"/>
                        </a:rPr>
                        <a:t>Item</a:t>
                      </a:r>
                      <a:endParaRPr lang="en-NZ" sz="180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nchor="ct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algn="ctr">
                        <a:lnSpc>
                          <a:spcPct val="107000"/>
                        </a:lnSpc>
                        <a:spcAft>
                          <a:spcPts val="600"/>
                        </a:spcAft>
                      </a:pPr>
                      <a:r>
                        <a:rPr lang="en-NZ" sz="1800">
                          <a:solidFill>
                            <a:srgbClr val="FFFFFF"/>
                          </a:solidFill>
                          <a:effectLst/>
                          <a:latin typeface="Arial" panose="020B0604020202020204" pitchFamily="34" charset="0"/>
                          <a:cs typeface="Arial" panose="020B0604020202020204" pitchFamily="34" charset="0"/>
                        </a:rPr>
                        <a:t>Option 1</a:t>
                      </a:r>
                      <a:endParaRPr lang="en-NZ" sz="180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nchor="ct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algn="ctr">
                        <a:lnSpc>
                          <a:spcPct val="107000"/>
                        </a:lnSpc>
                        <a:spcAft>
                          <a:spcPts val="600"/>
                        </a:spcAft>
                      </a:pPr>
                      <a:r>
                        <a:rPr lang="en-NZ" sz="1800">
                          <a:solidFill>
                            <a:srgbClr val="FFFFFF"/>
                          </a:solidFill>
                          <a:effectLst/>
                          <a:latin typeface="Arial" panose="020B0604020202020204" pitchFamily="34" charset="0"/>
                          <a:cs typeface="Arial" panose="020B0604020202020204" pitchFamily="34" charset="0"/>
                        </a:rPr>
                        <a:t>Option 2</a:t>
                      </a:r>
                      <a:endParaRPr lang="en-NZ" sz="180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nchor="ct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extLst>
                  <a:ext uri="{0D108BD9-81ED-4DB2-BD59-A6C34878D82A}">
                    <a16:rowId xmlns:a16="http://schemas.microsoft.com/office/drawing/2014/main" xmlns="" val="2670774647"/>
                  </a:ext>
                </a:extLst>
              </a:tr>
              <a:tr h="716572">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Transparency</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lnT w="12700" cap="flat" cmpd="sng" algn="ctr">
                      <a:solidFill>
                        <a:srgbClr val="0C77BD"/>
                      </a:solidFill>
                      <a:prstDash val="solid"/>
                      <a:round/>
                      <a:headEnd type="none" w="med" len="med"/>
                      <a:tailEnd type="none" w="med" len="med"/>
                    </a:lnT>
                    <a:solidFill>
                      <a:srgbClr val="CCECFF">
                        <a:alpha val="20000"/>
                      </a:srgbClr>
                    </a:solidFill>
                  </a:tcPr>
                </a:tc>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TSO determines those points to be included in the scheme based on assessment criteria.</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lnT w="12700" cap="flat" cmpd="sng" algn="ctr">
                      <a:solidFill>
                        <a:srgbClr val="0C77BD"/>
                      </a:solidFill>
                      <a:prstDash val="solid"/>
                      <a:round/>
                      <a:headEnd type="none" w="med" len="med"/>
                      <a:tailEnd type="none" w="med" len="med"/>
                    </a:lnT>
                    <a:solidFill>
                      <a:srgbClr val="CCECFF">
                        <a:alpha val="20000"/>
                      </a:srgbClr>
                    </a:solidFill>
                  </a:tcPr>
                </a:tc>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Points to be included in the scheme are defined by fixed criteria.  However eventual tolerance limits would be agreed with users.</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lnT w="12700" cap="flat" cmpd="sng" algn="ctr">
                      <a:solidFill>
                        <a:srgbClr val="0C77BD"/>
                      </a:solidFill>
                      <a:prstDash val="solid"/>
                      <a:round/>
                      <a:headEnd type="none" w="med" len="med"/>
                      <a:tailEnd type="none" w="med" len="med"/>
                    </a:lnT>
                    <a:solidFill>
                      <a:srgbClr val="CCECFF">
                        <a:alpha val="20000"/>
                      </a:srgbClr>
                    </a:solidFill>
                  </a:tcPr>
                </a:tc>
                <a:extLst>
                  <a:ext uri="{0D108BD9-81ED-4DB2-BD59-A6C34878D82A}">
                    <a16:rowId xmlns:a16="http://schemas.microsoft.com/office/drawing/2014/main" xmlns="" val="3912341956"/>
                  </a:ext>
                </a:extLst>
              </a:tr>
              <a:tr h="531215">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Simplicity</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tc>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Tolerance is calculated based on the profile submitted.</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tc>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Tolerance is fixed for the point.</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tc>
                <a:extLst>
                  <a:ext uri="{0D108BD9-81ED-4DB2-BD59-A6C34878D82A}">
                    <a16:rowId xmlns:a16="http://schemas.microsoft.com/office/drawing/2014/main" xmlns="" val="1632429609"/>
                  </a:ext>
                </a:extLst>
              </a:tr>
              <a:tr h="716572">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Scale of charge</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solidFill>
                      <a:srgbClr val="CCECFF">
                        <a:alpha val="20000"/>
                      </a:srgbClr>
                    </a:solidFill>
                  </a:tcPr>
                </a:tc>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Charging is linked to DNC and therefore proportionate to the additional usage of the system.</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solidFill>
                      <a:srgbClr val="CCECFF">
                        <a:alpha val="20000"/>
                      </a:srgbClr>
                    </a:solidFill>
                  </a:tcPr>
                </a:tc>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Charging is linked to DNC and therefore proportionate to the additional usage of the system.</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solidFill>
                      <a:srgbClr val="CCECFF">
                        <a:alpha val="20000"/>
                      </a:srgbClr>
                    </a:solidFill>
                  </a:tcPr>
                </a:tc>
                <a:extLst>
                  <a:ext uri="{0D108BD9-81ED-4DB2-BD59-A6C34878D82A}">
                    <a16:rowId xmlns:a16="http://schemas.microsoft.com/office/drawing/2014/main" xmlns="" val="1399894950"/>
                  </a:ext>
                </a:extLst>
              </a:tr>
              <a:tr h="531215">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Impacts contained to those peaking</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tc>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  Other points are not charged if one point exceeds peaking.</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tc>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  Other points are not charged if one point exceeds peaking.</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tc>
                <a:extLst>
                  <a:ext uri="{0D108BD9-81ED-4DB2-BD59-A6C34878D82A}">
                    <a16:rowId xmlns:a16="http://schemas.microsoft.com/office/drawing/2014/main" xmlns="" val="1071902413"/>
                  </a:ext>
                </a:extLst>
              </a:tr>
              <a:tr h="531215">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relation to MPOC</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solidFill>
                      <a:srgbClr val="CCECFF">
                        <a:alpha val="20000"/>
                      </a:srgbClr>
                    </a:solidFill>
                  </a:tcPr>
                </a:tc>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Less prescriptive than MPOC regime and greater TSO input.</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solidFill>
                      <a:srgbClr val="CCECFF">
                        <a:alpha val="20000"/>
                      </a:srgbClr>
                    </a:solidFill>
                  </a:tcPr>
                </a:tc>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similar to MPOC regime but more targeted to large loads.</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solidFill>
                      <a:srgbClr val="CCECFF">
                        <a:alpha val="20000"/>
                      </a:srgbClr>
                    </a:solidFill>
                  </a:tcPr>
                </a:tc>
                <a:extLst>
                  <a:ext uri="{0D108BD9-81ED-4DB2-BD59-A6C34878D82A}">
                    <a16:rowId xmlns:a16="http://schemas.microsoft.com/office/drawing/2014/main" xmlns="" val="4081987523"/>
                  </a:ext>
                </a:extLst>
              </a:tr>
              <a:tr h="345857">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relation to VTC</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lnB w="12700" cap="flat" cmpd="sng" algn="ctr">
                      <a:solidFill>
                        <a:srgbClr val="0C77BD"/>
                      </a:solidFill>
                      <a:prstDash val="solid"/>
                      <a:round/>
                      <a:headEnd type="none" w="med" len="med"/>
                      <a:tailEnd type="none" w="med" len="med"/>
                    </a:lnB>
                    <a:solidFill>
                      <a:srgbClr val="CCECFF">
                        <a:alpha val="20000"/>
                      </a:srgbClr>
                    </a:solidFill>
                  </a:tcPr>
                </a:tc>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 – no hourly peaking in VTC</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lnB w="12700" cap="flat" cmpd="sng" algn="ctr">
                      <a:solidFill>
                        <a:srgbClr val="0C77BD"/>
                      </a:solidFill>
                      <a:prstDash val="solid"/>
                      <a:round/>
                      <a:headEnd type="none" w="med" len="med"/>
                      <a:tailEnd type="none" w="med" len="med"/>
                    </a:lnB>
                    <a:solidFill>
                      <a:srgbClr val="CCECFF">
                        <a:alpha val="20000"/>
                      </a:srgbClr>
                    </a:solidFill>
                  </a:tcPr>
                </a:tc>
                <a:tc>
                  <a:txBody>
                    <a:bodyPr/>
                    <a:lstStyle/>
                    <a:p>
                      <a:pPr>
                        <a:lnSpc>
                          <a:spcPct val="107000"/>
                        </a:lnSpc>
                        <a:spcAft>
                          <a:spcPts val="600"/>
                        </a:spcAft>
                      </a:pPr>
                      <a:r>
                        <a:rPr lang="en-NZ" sz="1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 – no hourly peaking in VTC</a:t>
                      </a:r>
                      <a:endParaRPr lang="en-NZ" sz="1400" b="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72000">
                    <a:lnB w="12700" cap="flat" cmpd="sng" algn="ctr">
                      <a:solidFill>
                        <a:srgbClr val="0C77BD"/>
                      </a:solidFill>
                      <a:prstDash val="solid"/>
                      <a:round/>
                      <a:headEnd type="none" w="med" len="med"/>
                      <a:tailEnd type="none" w="med" len="med"/>
                    </a:lnB>
                    <a:solidFill>
                      <a:srgbClr val="CCECFF">
                        <a:alpha val="20000"/>
                      </a:srgbClr>
                    </a:solidFill>
                  </a:tcPr>
                </a:tc>
                <a:extLst>
                  <a:ext uri="{0D108BD9-81ED-4DB2-BD59-A6C34878D82A}">
                    <a16:rowId xmlns:a16="http://schemas.microsoft.com/office/drawing/2014/main" xmlns="" val="3610125400"/>
                  </a:ext>
                </a:extLst>
              </a:tr>
            </a:tbl>
          </a:graphicData>
        </a:graphic>
      </p:graphicFrame>
    </p:spTree>
    <p:extLst>
      <p:ext uri="{BB962C8B-B14F-4D97-AF65-F5344CB8AC3E}">
        <p14:creationId xmlns:p14="http://schemas.microsoft.com/office/powerpoint/2010/main" val="249529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911390-4357-4D6F-A5AA-33B8F8BFA27E}"/>
              </a:ext>
            </a:extLst>
          </p:cNvPr>
          <p:cNvSpPr>
            <a:spLocks noGrp="1"/>
          </p:cNvSpPr>
          <p:nvPr>
            <p:ph type="title"/>
          </p:nvPr>
        </p:nvSpPr>
        <p:spPr/>
        <p:txBody>
          <a:bodyPr/>
          <a:lstStyle/>
          <a:p>
            <a:r>
              <a:rPr lang="en-NZ"/>
              <a:t>2.1 Taranaki Target Pressure</a:t>
            </a:r>
          </a:p>
        </p:txBody>
      </p:sp>
      <p:sp>
        <p:nvSpPr>
          <p:cNvPr id="4" name="TextBox 3">
            <a:extLst>
              <a:ext uri="{FF2B5EF4-FFF2-40B4-BE49-F238E27FC236}">
                <a16:creationId xmlns:a16="http://schemas.microsoft.com/office/drawing/2014/main" xmlns="" id="{D4DBB497-A4B4-45B4-8918-D600F4094DFD}"/>
              </a:ext>
            </a:extLst>
          </p:cNvPr>
          <p:cNvSpPr txBox="1"/>
          <p:nvPr/>
        </p:nvSpPr>
        <p:spPr>
          <a:xfrm>
            <a:off x="6775879" y="1850910"/>
            <a:ext cx="3312665" cy="415498"/>
          </a:xfrm>
          <a:prstGeom prst="rect">
            <a:avLst/>
          </a:prstGeom>
          <a:solidFill>
            <a:srgbClr val="0C77BD"/>
          </a:solidFill>
          <a:ln w="28575">
            <a:solidFill>
              <a:srgbClr val="0C77BD"/>
            </a:solidFill>
          </a:ln>
        </p:spPr>
        <p:txBody>
          <a:bodyPr wrap="square" rtlCol="0">
            <a:spAutoFit/>
          </a:bodyPr>
          <a:lstStyle/>
          <a:p>
            <a:r>
              <a:rPr lang="en-NZ" b="1">
                <a:solidFill>
                  <a:srgbClr val="FFFFFF"/>
                </a:solidFill>
                <a:latin typeface="Arial" panose="020B0604020202020204" pitchFamily="34" charset="0"/>
                <a:cs typeface="Arial" panose="020B0604020202020204" pitchFamily="34" charset="0"/>
              </a:rPr>
              <a:t>GTAC Reference</a:t>
            </a:r>
          </a:p>
        </p:txBody>
      </p:sp>
      <p:sp>
        <p:nvSpPr>
          <p:cNvPr id="6" name="TextBox 5">
            <a:extLst>
              <a:ext uri="{FF2B5EF4-FFF2-40B4-BE49-F238E27FC236}">
                <a16:creationId xmlns:a16="http://schemas.microsoft.com/office/drawing/2014/main" xmlns="" id="{08ED2563-B09C-43AD-958D-F88A5622394C}"/>
              </a:ext>
            </a:extLst>
          </p:cNvPr>
          <p:cNvSpPr txBox="1"/>
          <p:nvPr/>
        </p:nvSpPr>
        <p:spPr>
          <a:xfrm>
            <a:off x="6775879" y="2266407"/>
            <a:ext cx="3312665" cy="950599"/>
          </a:xfrm>
          <a:prstGeom prst="rect">
            <a:avLst/>
          </a:prstGeom>
          <a:noFill/>
          <a:ln w="28575">
            <a:solidFill>
              <a:srgbClr val="0C77BD"/>
            </a:solidFill>
          </a:ln>
        </p:spPr>
        <p:txBody>
          <a:bodyPr wrap="square" rtlCol="0">
            <a:noAutofit/>
          </a:bodyPr>
          <a:lstStyle/>
          <a:p>
            <a:r>
              <a:rPr lang="en-NZ" sz="1800">
                <a:latin typeface="Arial" panose="020B0604020202020204" pitchFamily="34" charset="0"/>
                <a:cs typeface="Arial" panose="020B0604020202020204" pitchFamily="34" charset="0"/>
              </a:rPr>
              <a:t>s. 7.13 (e)</a:t>
            </a:r>
          </a:p>
        </p:txBody>
      </p:sp>
      <p:sp>
        <p:nvSpPr>
          <p:cNvPr id="7" name="TextBox 6">
            <a:extLst>
              <a:ext uri="{FF2B5EF4-FFF2-40B4-BE49-F238E27FC236}">
                <a16:creationId xmlns:a16="http://schemas.microsoft.com/office/drawing/2014/main" xmlns="" id="{A8C74355-9DDA-48DC-BCD4-9749072A409F}"/>
              </a:ext>
            </a:extLst>
          </p:cNvPr>
          <p:cNvSpPr txBox="1"/>
          <p:nvPr/>
        </p:nvSpPr>
        <p:spPr>
          <a:xfrm>
            <a:off x="440167" y="1843468"/>
            <a:ext cx="5975970" cy="415498"/>
          </a:xfrm>
          <a:prstGeom prst="rect">
            <a:avLst/>
          </a:prstGeom>
          <a:solidFill>
            <a:srgbClr val="0C77BD"/>
          </a:solidFill>
          <a:ln w="28575">
            <a:solidFill>
              <a:srgbClr val="0C77BD"/>
            </a:solidFill>
          </a:ln>
        </p:spPr>
        <p:txBody>
          <a:bodyPr wrap="square" rtlCol="0">
            <a:spAutoFit/>
          </a:bodyPr>
          <a:lstStyle/>
          <a:p>
            <a:r>
              <a:rPr lang="en-NZ" b="1">
                <a:solidFill>
                  <a:srgbClr val="FFFFFF"/>
                </a:solidFill>
                <a:latin typeface="Arial" panose="020B0604020202020204" pitchFamily="34" charset="0"/>
                <a:cs typeface="Arial" panose="020B0604020202020204" pitchFamily="34" charset="0"/>
              </a:rPr>
              <a:t>Discussion Objective</a:t>
            </a:r>
          </a:p>
        </p:txBody>
      </p:sp>
      <p:sp>
        <p:nvSpPr>
          <p:cNvPr id="8" name="TextBox 7">
            <a:extLst>
              <a:ext uri="{FF2B5EF4-FFF2-40B4-BE49-F238E27FC236}">
                <a16:creationId xmlns:a16="http://schemas.microsoft.com/office/drawing/2014/main" xmlns="" id="{11915B49-DC9C-40BD-A950-AB1E80E59DCC}"/>
              </a:ext>
            </a:extLst>
          </p:cNvPr>
          <p:cNvSpPr txBox="1"/>
          <p:nvPr/>
        </p:nvSpPr>
        <p:spPr>
          <a:xfrm>
            <a:off x="440167" y="2258966"/>
            <a:ext cx="5975970" cy="961672"/>
          </a:xfrm>
          <a:prstGeom prst="rect">
            <a:avLst/>
          </a:prstGeom>
          <a:noFill/>
          <a:ln w="28575">
            <a:solidFill>
              <a:srgbClr val="0C77BD"/>
            </a:solidFill>
          </a:ln>
        </p:spPr>
        <p:txBody>
          <a:bodyPr wrap="square" rtlCol="0">
            <a:noAutofit/>
          </a:bodyPr>
          <a:lstStyle/>
          <a:p>
            <a:r>
              <a:rPr lang="en-NZ" sz="1800">
                <a:latin typeface="Arial" panose="020B0604020202020204" pitchFamily="34" charset="0"/>
                <a:cs typeface="Arial" panose="020B0604020202020204" pitchFamily="34" charset="0"/>
              </a:rPr>
              <a:t>Revise treatment of Taranaki Target Pressure in GTAC to address concerns highlighted in FAP</a:t>
            </a:r>
          </a:p>
        </p:txBody>
      </p:sp>
      <p:sp>
        <p:nvSpPr>
          <p:cNvPr id="9" name="TextBox 8">
            <a:extLst>
              <a:ext uri="{FF2B5EF4-FFF2-40B4-BE49-F238E27FC236}">
                <a16:creationId xmlns:a16="http://schemas.microsoft.com/office/drawing/2014/main" xmlns="" id="{7D1290F6-6B87-40C0-B899-C2EF85A0909D}"/>
              </a:ext>
            </a:extLst>
          </p:cNvPr>
          <p:cNvSpPr txBox="1"/>
          <p:nvPr/>
        </p:nvSpPr>
        <p:spPr>
          <a:xfrm>
            <a:off x="440167" y="3793113"/>
            <a:ext cx="5975970" cy="415498"/>
          </a:xfrm>
          <a:prstGeom prst="rect">
            <a:avLst/>
          </a:prstGeom>
          <a:solidFill>
            <a:srgbClr val="0C77BD"/>
          </a:solidFill>
          <a:ln w="28575">
            <a:solidFill>
              <a:srgbClr val="0C77BD"/>
            </a:solidFill>
          </a:ln>
        </p:spPr>
        <p:txBody>
          <a:bodyPr wrap="square" rtlCol="0">
            <a:spAutoFit/>
          </a:bodyPr>
          <a:lstStyle/>
          <a:p>
            <a:r>
              <a:rPr lang="en-NZ" b="1">
                <a:solidFill>
                  <a:srgbClr val="FFFFFF"/>
                </a:solidFill>
                <a:latin typeface="Arial" panose="020B0604020202020204" pitchFamily="34" charset="0"/>
                <a:cs typeface="Arial" panose="020B0604020202020204" pitchFamily="34" charset="0"/>
              </a:rPr>
              <a:t>FAP Findings</a:t>
            </a:r>
          </a:p>
        </p:txBody>
      </p:sp>
      <p:sp>
        <p:nvSpPr>
          <p:cNvPr id="10" name="TextBox 9">
            <a:extLst>
              <a:ext uri="{FF2B5EF4-FFF2-40B4-BE49-F238E27FC236}">
                <a16:creationId xmlns:a16="http://schemas.microsoft.com/office/drawing/2014/main" xmlns="" id="{90A475F2-8A0E-42EB-B771-E15D361CD548}"/>
              </a:ext>
            </a:extLst>
          </p:cNvPr>
          <p:cNvSpPr txBox="1"/>
          <p:nvPr/>
        </p:nvSpPr>
        <p:spPr>
          <a:xfrm>
            <a:off x="440167" y="4208611"/>
            <a:ext cx="5975970" cy="2308324"/>
          </a:xfrm>
          <a:prstGeom prst="rect">
            <a:avLst/>
          </a:prstGeom>
          <a:noFill/>
          <a:ln w="28575">
            <a:solidFill>
              <a:srgbClr val="0C77BD"/>
            </a:solidFill>
          </a:ln>
        </p:spPr>
        <p:txBody>
          <a:bodyPr wrap="square" rtlCol="0">
            <a:noAutofit/>
          </a:bodyPr>
          <a:lstStyle/>
          <a:p>
            <a:pPr lvl="0"/>
            <a:r>
              <a:rPr lang="en-NZ" sz="1800">
                <a:latin typeface="Arial" panose="020B0604020202020204" pitchFamily="34" charset="0"/>
                <a:cs typeface="Arial" panose="020B0604020202020204" pitchFamily="34" charset="0"/>
              </a:rPr>
              <a:t>Efficient and prudent to at least maintain level of control under MPOC (187)</a:t>
            </a:r>
          </a:p>
          <a:p>
            <a:pPr marL="807278" lvl="1" indent="-285750">
              <a:buFont typeface="Arial" panose="020B0604020202020204" pitchFamily="34" charset="0"/>
              <a:buChar char="•"/>
            </a:pPr>
            <a:r>
              <a:rPr lang="en-NZ" sz="1800">
                <a:latin typeface="Arial" panose="020B0604020202020204" pitchFamily="34" charset="0"/>
                <a:cs typeface="Arial" panose="020B0604020202020204" pitchFamily="34" charset="0"/>
              </a:rPr>
              <a:t>Reasonable endeavours to keep between 42-48</a:t>
            </a:r>
          </a:p>
          <a:p>
            <a:pPr marL="807278" lvl="1" indent="-285750">
              <a:buFont typeface="Arial" panose="020B0604020202020204" pitchFamily="34" charset="0"/>
              <a:buChar char="•"/>
            </a:pPr>
            <a:r>
              <a:rPr lang="en-NZ" sz="1800">
                <a:latin typeface="Arial" panose="020B0604020202020204" pitchFamily="34" charset="0"/>
                <a:cs typeface="Arial" panose="020B0604020202020204" pitchFamily="34" charset="0"/>
              </a:rPr>
              <a:t>Reasonable endeavours to keep towards low end</a:t>
            </a:r>
          </a:p>
          <a:p>
            <a:pPr marL="807278" lvl="1" indent="-285750">
              <a:buFont typeface="Arial" panose="020B0604020202020204" pitchFamily="34" charset="0"/>
              <a:buChar char="•"/>
            </a:pPr>
            <a:r>
              <a:rPr lang="en-NZ" sz="1800">
                <a:latin typeface="Arial" panose="020B0604020202020204" pitchFamily="34" charset="0"/>
                <a:cs typeface="Arial" panose="020B0604020202020204" pitchFamily="34" charset="0"/>
              </a:rPr>
              <a:t>Reference to aggregate ERM </a:t>
            </a:r>
          </a:p>
          <a:p>
            <a:pPr marL="807278" lvl="1" indent="-285750">
              <a:buFont typeface="Arial" panose="020B0604020202020204" pitchFamily="34" charset="0"/>
              <a:buChar char="•"/>
            </a:pPr>
            <a:r>
              <a:rPr lang="en-NZ" sz="1800">
                <a:latin typeface="Arial" panose="020B0604020202020204" pitchFamily="34" charset="0"/>
                <a:cs typeface="Arial" panose="020B0604020202020204" pitchFamily="34" charset="0"/>
              </a:rPr>
              <a:t>RPICA not mirror of section 7.13(e) (187)</a:t>
            </a:r>
          </a:p>
          <a:p>
            <a:r>
              <a:rPr lang="en-NZ" sz="1800">
                <a:latin typeface="Arial" panose="020B0604020202020204" pitchFamily="34" charset="0"/>
                <a:cs typeface="Arial" panose="020B0604020202020204" pitchFamily="34" charset="0"/>
              </a:rPr>
              <a:t>Inclusion in the GTAC as well as in the ICAs (per 7.13)</a:t>
            </a:r>
          </a:p>
        </p:txBody>
      </p:sp>
      <p:sp>
        <p:nvSpPr>
          <p:cNvPr id="13" name="TextBox 12">
            <a:extLst>
              <a:ext uri="{FF2B5EF4-FFF2-40B4-BE49-F238E27FC236}">
                <a16:creationId xmlns:a16="http://schemas.microsoft.com/office/drawing/2014/main" xmlns="" id="{8778FFF8-4002-41B8-95D7-016A6C7A95AC}"/>
              </a:ext>
            </a:extLst>
          </p:cNvPr>
          <p:cNvSpPr txBox="1"/>
          <p:nvPr/>
        </p:nvSpPr>
        <p:spPr>
          <a:xfrm>
            <a:off x="6780009" y="3793113"/>
            <a:ext cx="3312665" cy="415498"/>
          </a:xfrm>
          <a:prstGeom prst="rect">
            <a:avLst/>
          </a:prstGeom>
          <a:solidFill>
            <a:srgbClr val="0C77BD"/>
          </a:solidFill>
          <a:ln w="28575">
            <a:solidFill>
              <a:srgbClr val="0C77BD"/>
            </a:solidFill>
          </a:ln>
        </p:spPr>
        <p:txBody>
          <a:bodyPr wrap="square" rtlCol="0">
            <a:spAutoFit/>
          </a:bodyPr>
          <a:lstStyle/>
          <a:p>
            <a:r>
              <a:rPr lang="en-NZ" b="1">
                <a:solidFill>
                  <a:srgbClr val="FFFFFF"/>
                </a:solidFill>
                <a:latin typeface="Arial" panose="020B0604020202020204" pitchFamily="34" charset="0"/>
                <a:cs typeface="Arial" panose="020B0604020202020204" pitchFamily="34" charset="0"/>
              </a:rPr>
              <a:t>Supporting Material</a:t>
            </a:r>
          </a:p>
        </p:txBody>
      </p:sp>
      <p:sp>
        <p:nvSpPr>
          <p:cNvPr id="14" name="TextBox 13">
            <a:extLst>
              <a:ext uri="{FF2B5EF4-FFF2-40B4-BE49-F238E27FC236}">
                <a16:creationId xmlns:a16="http://schemas.microsoft.com/office/drawing/2014/main" xmlns="" id="{4357F096-F773-4E4F-853C-4280791D138D}"/>
              </a:ext>
            </a:extLst>
          </p:cNvPr>
          <p:cNvSpPr txBox="1"/>
          <p:nvPr/>
        </p:nvSpPr>
        <p:spPr>
          <a:xfrm>
            <a:off x="6786563" y="4208611"/>
            <a:ext cx="3301982" cy="2308324"/>
          </a:xfrm>
          <a:prstGeom prst="rect">
            <a:avLst/>
          </a:prstGeom>
          <a:noFill/>
          <a:ln w="28575">
            <a:solidFill>
              <a:srgbClr val="0C77BD"/>
            </a:solidFill>
          </a:ln>
        </p:spPr>
        <p:txBody>
          <a:bodyPr wrap="square" rtlCol="0">
            <a:noAutofit/>
          </a:bodyPr>
          <a:lstStyle/>
          <a:p>
            <a:pPr lvl="0"/>
            <a:r>
              <a:rPr lang="en-NZ" sz="1800">
                <a:latin typeface="Arial" panose="020B0604020202020204" pitchFamily="34" charset="0"/>
                <a:cs typeface="Arial" panose="020B0604020202020204" pitchFamily="34" charset="0"/>
              </a:rPr>
              <a:t>NA</a:t>
            </a:r>
          </a:p>
        </p:txBody>
      </p:sp>
    </p:spTree>
    <p:extLst>
      <p:ext uri="{BB962C8B-B14F-4D97-AF65-F5344CB8AC3E}">
        <p14:creationId xmlns:p14="http://schemas.microsoft.com/office/powerpoint/2010/main" val="14512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D92F2-A397-41F5-865C-820C8E373F7A}"/>
              </a:ext>
            </a:extLst>
          </p:cNvPr>
          <p:cNvSpPr>
            <a:spLocks noGrp="1"/>
          </p:cNvSpPr>
          <p:nvPr>
            <p:ph type="title"/>
          </p:nvPr>
        </p:nvSpPr>
        <p:spPr/>
        <p:txBody>
          <a:bodyPr/>
          <a:lstStyle/>
          <a:p>
            <a:r>
              <a:rPr lang="en-NZ" dirty="0"/>
              <a:t>Target Taranaki Pressure Treatment under GTAC</a:t>
            </a:r>
          </a:p>
        </p:txBody>
      </p:sp>
      <p:graphicFrame>
        <p:nvGraphicFramePr>
          <p:cNvPr id="4" name="Content Placeholder 3">
            <a:extLst>
              <a:ext uri="{FF2B5EF4-FFF2-40B4-BE49-F238E27FC236}">
                <a16:creationId xmlns:a16="http://schemas.microsoft.com/office/drawing/2014/main" xmlns="" id="{31AB5B58-ECC0-4BA9-8617-0ED84E7A9106}"/>
              </a:ext>
            </a:extLst>
          </p:cNvPr>
          <p:cNvGraphicFramePr>
            <a:graphicFrameLocks noGrp="1"/>
          </p:cNvGraphicFramePr>
          <p:nvPr>
            <p:ph idx="1"/>
            <p:extLst>
              <p:ext uri="{D42A27DB-BD31-4B8C-83A1-F6EECF244321}">
                <p14:modId xmlns:p14="http://schemas.microsoft.com/office/powerpoint/2010/main" val="1254382458"/>
              </p:ext>
            </p:extLst>
          </p:nvPr>
        </p:nvGraphicFramePr>
        <p:xfrm>
          <a:off x="456288" y="1980431"/>
          <a:ext cx="9828213"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AD25F032-C92F-416F-B253-49AE96DF7FE0}"/>
              </a:ext>
            </a:extLst>
          </p:cNvPr>
          <p:cNvSpPr txBox="1"/>
          <p:nvPr/>
        </p:nvSpPr>
        <p:spPr>
          <a:xfrm>
            <a:off x="450850" y="1467406"/>
            <a:ext cx="9828001" cy="369332"/>
          </a:xfrm>
          <a:prstGeom prst="rect">
            <a:avLst/>
          </a:prstGeom>
          <a:noFill/>
        </p:spPr>
        <p:txBody>
          <a:bodyPr wrap="square" rtlCol="0">
            <a:spAutoFit/>
          </a:bodyPr>
          <a:lstStyle/>
          <a:p>
            <a:r>
              <a:rPr lang="en-NZ" sz="1800">
                <a:latin typeface="Arial" panose="020B0604020202020204" pitchFamily="34" charset="0"/>
                <a:cs typeface="Arial" panose="020B0604020202020204" pitchFamily="34" charset="0"/>
              </a:rPr>
              <a:t>The commitments in the GTAC and MPOC relating to TTP are:</a:t>
            </a:r>
          </a:p>
        </p:txBody>
      </p:sp>
      <p:sp>
        <p:nvSpPr>
          <p:cNvPr id="7" name="TextBox 6">
            <a:extLst>
              <a:ext uri="{FF2B5EF4-FFF2-40B4-BE49-F238E27FC236}">
                <a16:creationId xmlns:a16="http://schemas.microsoft.com/office/drawing/2014/main" xmlns="" id="{C50FACD9-6C72-4394-869C-9A5E67F9C8F6}"/>
              </a:ext>
            </a:extLst>
          </p:cNvPr>
          <p:cNvSpPr txBox="1"/>
          <p:nvPr/>
        </p:nvSpPr>
        <p:spPr>
          <a:xfrm>
            <a:off x="450850" y="5795073"/>
            <a:ext cx="9828001" cy="1169551"/>
          </a:xfrm>
          <a:prstGeom prst="rect">
            <a:avLst/>
          </a:prstGeom>
          <a:solidFill>
            <a:schemeClr val="accent1"/>
          </a:solidFill>
        </p:spPr>
        <p:txBody>
          <a:bodyPr wrap="square" rtlCol="0">
            <a:spAutoFit/>
          </a:bodyPr>
          <a:lstStyle/>
          <a:p>
            <a:r>
              <a:rPr lang="en-NZ" sz="1400" b="1" dirty="0">
                <a:latin typeface="Arial" panose="020B0604020202020204" pitchFamily="34" charset="0"/>
                <a:cs typeface="Arial" panose="020B0604020202020204" pitchFamily="34" charset="0"/>
              </a:rPr>
              <a:t>First Gas Position:</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As a Reasonable and Prudent Operator First Gas needs to take into account the aggregate ERM of shippers in managing pipeline pressure</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The insertion of ‘as low as reasonably practicable’ would be appropriate</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GTAC provisions can be amended to better mirror the MPOC</a:t>
            </a:r>
          </a:p>
        </p:txBody>
      </p:sp>
    </p:spTree>
    <p:extLst>
      <p:ext uri="{BB962C8B-B14F-4D97-AF65-F5344CB8AC3E}">
        <p14:creationId xmlns:p14="http://schemas.microsoft.com/office/powerpoint/2010/main" val="1432033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911390-4357-4D6F-A5AA-33B8F8BFA27E}"/>
              </a:ext>
            </a:extLst>
          </p:cNvPr>
          <p:cNvSpPr>
            <a:spLocks noGrp="1"/>
          </p:cNvSpPr>
          <p:nvPr>
            <p:ph type="title"/>
          </p:nvPr>
        </p:nvSpPr>
        <p:spPr/>
        <p:txBody>
          <a:bodyPr/>
          <a:lstStyle/>
          <a:p>
            <a:r>
              <a:rPr lang="en-NZ"/>
              <a:t>2.2 Balancing</a:t>
            </a:r>
          </a:p>
        </p:txBody>
      </p:sp>
      <p:sp>
        <p:nvSpPr>
          <p:cNvPr id="4" name="TextBox 3">
            <a:extLst>
              <a:ext uri="{FF2B5EF4-FFF2-40B4-BE49-F238E27FC236}">
                <a16:creationId xmlns:a16="http://schemas.microsoft.com/office/drawing/2014/main" xmlns="" id="{D4DBB497-A4B4-45B4-8918-D600F4094DFD}"/>
              </a:ext>
            </a:extLst>
          </p:cNvPr>
          <p:cNvSpPr txBox="1"/>
          <p:nvPr/>
        </p:nvSpPr>
        <p:spPr>
          <a:xfrm>
            <a:off x="6775879" y="1850910"/>
            <a:ext cx="3312665" cy="415498"/>
          </a:xfrm>
          <a:prstGeom prst="rect">
            <a:avLst/>
          </a:prstGeom>
          <a:solidFill>
            <a:srgbClr val="0C77BD"/>
          </a:solidFill>
          <a:ln w="28575">
            <a:solidFill>
              <a:srgbClr val="0C77BD"/>
            </a:solidFill>
          </a:ln>
        </p:spPr>
        <p:txBody>
          <a:bodyPr wrap="square" rtlCol="0">
            <a:spAutoFit/>
          </a:bodyPr>
          <a:lstStyle/>
          <a:p>
            <a:r>
              <a:rPr lang="en-NZ" b="1">
                <a:solidFill>
                  <a:srgbClr val="FFFFFF"/>
                </a:solidFill>
                <a:latin typeface="Arial" panose="020B0604020202020204" pitchFamily="34" charset="0"/>
                <a:cs typeface="Arial" panose="020B0604020202020204" pitchFamily="34" charset="0"/>
              </a:rPr>
              <a:t>GTAC Reference</a:t>
            </a:r>
          </a:p>
        </p:txBody>
      </p:sp>
      <p:sp>
        <p:nvSpPr>
          <p:cNvPr id="6" name="TextBox 5">
            <a:extLst>
              <a:ext uri="{FF2B5EF4-FFF2-40B4-BE49-F238E27FC236}">
                <a16:creationId xmlns:a16="http://schemas.microsoft.com/office/drawing/2014/main" xmlns="" id="{08ED2563-B09C-43AD-958D-F88A5622394C}"/>
              </a:ext>
            </a:extLst>
          </p:cNvPr>
          <p:cNvSpPr txBox="1"/>
          <p:nvPr/>
        </p:nvSpPr>
        <p:spPr>
          <a:xfrm>
            <a:off x="6775879" y="2266407"/>
            <a:ext cx="3312665" cy="950599"/>
          </a:xfrm>
          <a:prstGeom prst="rect">
            <a:avLst/>
          </a:prstGeom>
          <a:noFill/>
          <a:ln w="28575">
            <a:solidFill>
              <a:srgbClr val="0C77BD"/>
            </a:solidFill>
          </a:ln>
        </p:spPr>
        <p:txBody>
          <a:bodyPr wrap="square" rtlCol="0">
            <a:noAutofit/>
          </a:bodyPr>
          <a:lstStyle/>
          <a:p>
            <a:r>
              <a:rPr lang="en-NZ" sz="1800">
                <a:latin typeface="Arial" panose="020B0604020202020204" pitchFamily="34" charset="0"/>
                <a:cs typeface="Arial" panose="020B0604020202020204" pitchFamily="34" charset="0"/>
              </a:rPr>
              <a:t>s. 8</a:t>
            </a:r>
          </a:p>
        </p:txBody>
      </p:sp>
      <p:sp>
        <p:nvSpPr>
          <p:cNvPr id="7" name="TextBox 6">
            <a:extLst>
              <a:ext uri="{FF2B5EF4-FFF2-40B4-BE49-F238E27FC236}">
                <a16:creationId xmlns:a16="http://schemas.microsoft.com/office/drawing/2014/main" xmlns="" id="{A8C74355-9DDA-48DC-BCD4-9749072A409F}"/>
              </a:ext>
            </a:extLst>
          </p:cNvPr>
          <p:cNvSpPr txBox="1"/>
          <p:nvPr/>
        </p:nvSpPr>
        <p:spPr>
          <a:xfrm>
            <a:off x="440167" y="1843468"/>
            <a:ext cx="5975970" cy="415498"/>
          </a:xfrm>
          <a:prstGeom prst="rect">
            <a:avLst/>
          </a:prstGeom>
          <a:solidFill>
            <a:srgbClr val="0C77BD"/>
          </a:solidFill>
          <a:ln w="28575">
            <a:solidFill>
              <a:srgbClr val="0C77BD"/>
            </a:solidFill>
          </a:ln>
        </p:spPr>
        <p:txBody>
          <a:bodyPr wrap="square" rtlCol="0">
            <a:spAutoFit/>
          </a:bodyPr>
          <a:lstStyle/>
          <a:p>
            <a:r>
              <a:rPr lang="en-NZ" b="1">
                <a:solidFill>
                  <a:srgbClr val="FFFFFF"/>
                </a:solidFill>
                <a:latin typeface="Arial" panose="020B0604020202020204" pitchFamily="34" charset="0"/>
                <a:cs typeface="Arial" panose="020B0604020202020204" pitchFamily="34" charset="0"/>
              </a:rPr>
              <a:t>Discussion Objective</a:t>
            </a:r>
          </a:p>
        </p:txBody>
      </p:sp>
      <p:sp>
        <p:nvSpPr>
          <p:cNvPr id="8" name="TextBox 7">
            <a:extLst>
              <a:ext uri="{FF2B5EF4-FFF2-40B4-BE49-F238E27FC236}">
                <a16:creationId xmlns:a16="http://schemas.microsoft.com/office/drawing/2014/main" xmlns="" id="{11915B49-DC9C-40BD-A950-AB1E80E59DCC}"/>
              </a:ext>
            </a:extLst>
          </p:cNvPr>
          <p:cNvSpPr txBox="1"/>
          <p:nvPr/>
        </p:nvSpPr>
        <p:spPr>
          <a:xfrm>
            <a:off x="440167" y="2258966"/>
            <a:ext cx="5975970" cy="961672"/>
          </a:xfrm>
          <a:prstGeom prst="rect">
            <a:avLst/>
          </a:prstGeom>
          <a:noFill/>
          <a:ln w="28575">
            <a:solidFill>
              <a:srgbClr val="0C77BD"/>
            </a:solidFill>
          </a:ln>
        </p:spPr>
        <p:txBody>
          <a:bodyPr wrap="square" rtlCol="0">
            <a:noAutofit/>
          </a:bodyPr>
          <a:lstStyle/>
          <a:p>
            <a:r>
              <a:rPr lang="en-NZ" sz="1800" dirty="0">
                <a:latin typeface="Arial" panose="020B0604020202020204" pitchFamily="34" charset="0"/>
                <a:cs typeface="Arial" panose="020B0604020202020204" pitchFamily="34" charset="0"/>
              </a:rPr>
              <a:t>Clarify the process First Gas intends to use in setting an allocating balancing tolerances</a:t>
            </a:r>
          </a:p>
        </p:txBody>
      </p:sp>
      <p:sp>
        <p:nvSpPr>
          <p:cNvPr id="9" name="TextBox 8">
            <a:extLst>
              <a:ext uri="{FF2B5EF4-FFF2-40B4-BE49-F238E27FC236}">
                <a16:creationId xmlns:a16="http://schemas.microsoft.com/office/drawing/2014/main" xmlns="" id="{7D1290F6-6B87-40C0-B899-C2EF85A0909D}"/>
              </a:ext>
            </a:extLst>
          </p:cNvPr>
          <p:cNvSpPr txBox="1"/>
          <p:nvPr/>
        </p:nvSpPr>
        <p:spPr>
          <a:xfrm>
            <a:off x="440167" y="3793113"/>
            <a:ext cx="5975970" cy="415498"/>
          </a:xfrm>
          <a:prstGeom prst="rect">
            <a:avLst/>
          </a:prstGeom>
          <a:solidFill>
            <a:srgbClr val="0C77BD"/>
          </a:solidFill>
          <a:ln w="28575">
            <a:solidFill>
              <a:srgbClr val="0C77BD"/>
            </a:solidFill>
          </a:ln>
        </p:spPr>
        <p:txBody>
          <a:bodyPr wrap="square" rtlCol="0">
            <a:spAutoFit/>
          </a:bodyPr>
          <a:lstStyle/>
          <a:p>
            <a:r>
              <a:rPr lang="en-NZ" b="1">
                <a:solidFill>
                  <a:srgbClr val="FFFFFF"/>
                </a:solidFill>
                <a:latin typeface="Arial" panose="020B0604020202020204" pitchFamily="34" charset="0"/>
                <a:cs typeface="Arial" panose="020B0604020202020204" pitchFamily="34" charset="0"/>
              </a:rPr>
              <a:t>FAP Findings</a:t>
            </a:r>
          </a:p>
        </p:txBody>
      </p:sp>
      <p:sp>
        <p:nvSpPr>
          <p:cNvPr id="10" name="TextBox 9">
            <a:extLst>
              <a:ext uri="{FF2B5EF4-FFF2-40B4-BE49-F238E27FC236}">
                <a16:creationId xmlns:a16="http://schemas.microsoft.com/office/drawing/2014/main" xmlns="" id="{90A475F2-8A0E-42EB-B771-E15D361CD548}"/>
              </a:ext>
            </a:extLst>
          </p:cNvPr>
          <p:cNvSpPr txBox="1"/>
          <p:nvPr/>
        </p:nvSpPr>
        <p:spPr>
          <a:xfrm>
            <a:off x="440167" y="4208611"/>
            <a:ext cx="5975970" cy="2308324"/>
          </a:xfrm>
          <a:prstGeom prst="rect">
            <a:avLst/>
          </a:prstGeom>
          <a:noFill/>
          <a:ln w="28575">
            <a:solidFill>
              <a:srgbClr val="0C77BD"/>
            </a:solidFill>
          </a:ln>
        </p:spPr>
        <p:txBody>
          <a:bodyPr wrap="square" rtlCol="0">
            <a:noAutofit/>
          </a:bodyPr>
          <a:lstStyle/>
          <a:p>
            <a:pPr marL="285750" lvl="0" indent="-285750">
              <a:buFont typeface="Arial" panose="020B0604020202020204" pitchFamily="34" charset="0"/>
              <a:buChar char="•"/>
            </a:pPr>
            <a:r>
              <a:rPr lang="en-NZ" sz="1800">
                <a:latin typeface="Arial" panose="020B0604020202020204" pitchFamily="34" charset="0"/>
                <a:cs typeface="Arial" panose="020B0604020202020204" pitchFamily="34" charset="0"/>
              </a:rPr>
              <a:t>FG has not defined the amount of </a:t>
            </a:r>
            <a:r>
              <a:rPr lang="en-NZ" sz="1800" err="1">
                <a:latin typeface="Arial" panose="020B0604020202020204" pitchFamily="34" charset="0"/>
                <a:cs typeface="Arial" panose="020B0604020202020204" pitchFamily="34" charset="0"/>
              </a:rPr>
              <a:t>linepack</a:t>
            </a:r>
            <a:r>
              <a:rPr lang="en-NZ" sz="1800">
                <a:latin typeface="Arial" panose="020B0604020202020204" pitchFamily="34" charset="0"/>
                <a:cs typeface="Arial" panose="020B0604020202020204" pitchFamily="34" charset="0"/>
              </a:rPr>
              <a:t> to be set aside for shipper tolerances and no constraint on setting tolerances.  As this is outside GTAC, there is no constraint on FG to act neutrally (19, 75)</a:t>
            </a:r>
          </a:p>
          <a:p>
            <a:pPr marL="285750" lvl="0" indent="-285750">
              <a:buFont typeface="Arial" panose="020B0604020202020204" pitchFamily="34" charset="0"/>
              <a:buChar char="•"/>
            </a:pPr>
            <a:r>
              <a:rPr lang="en-NZ" sz="1800">
                <a:latin typeface="Arial" panose="020B0604020202020204" pitchFamily="34" charset="0"/>
                <a:cs typeface="Arial" panose="020B0604020202020204" pitchFamily="34" charset="0"/>
              </a:rPr>
              <a:t>Principles for setting running mismatch tolerances or the tolerances themselves to be included in GTAC (19, 75)</a:t>
            </a:r>
          </a:p>
          <a:p>
            <a:pPr marL="285750" lvl="0" indent="-285750">
              <a:buFont typeface="Arial" panose="020B0604020202020204" pitchFamily="34" charset="0"/>
              <a:buChar char="•"/>
            </a:pPr>
            <a:r>
              <a:rPr lang="en-NZ" sz="1800">
                <a:latin typeface="Arial" panose="020B0604020202020204" pitchFamily="34" charset="0"/>
                <a:cs typeface="Arial" panose="020B0604020202020204" pitchFamily="34" charset="0"/>
              </a:rPr>
              <a:t>First Gas role as balancing agent</a:t>
            </a:r>
          </a:p>
          <a:p>
            <a:endParaRPr lang="en-NZ" sz="18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8778FFF8-4002-41B8-95D7-016A6C7A95AC}"/>
              </a:ext>
            </a:extLst>
          </p:cNvPr>
          <p:cNvSpPr txBox="1"/>
          <p:nvPr/>
        </p:nvSpPr>
        <p:spPr>
          <a:xfrm>
            <a:off x="6780009" y="3793113"/>
            <a:ext cx="3312665" cy="415498"/>
          </a:xfrm>
          <a:prstGeom prst="rect">
            <a:avLst/>
          </a:prstGeom>
          <a:solidFill>
            <a:srgbClr val="0C77BD"/>
          </a:solidFill>
          <a:ln w="28575">
            <a:solidFill>
              <a:srgbClr val="0C77BD"/>
            </a:solidFill>
          </a:ln>
        </p:spPr>
        <p:txBody>
          <a:bodyPr wrap="square" rtlCol="0">
            <a:spAutoFit/>
          </a:bodyPr>
          <a:lstStyle/>
          <a:p>
            <a:r>
              <a:rPr lang="en-NZ" b="1">
                <a:solidFill>
                  <a:srgbClr val="FFFFFF"/>
                </a:solidFill>
                <a:latin typeface="Arial" panose="020B0604020202020204" pitchFamily="34" charset="0"/>
                <a:cs typeface="Arial" panose="020B0604020202020204" pitchFamily="34" charset="0"/>
              </a:rPr>
              <a:t>Supporting Material</a:t>
            </a:r>
          </a:p>
        </p:txBody>
      </p:sp>
      <p:sp>
        <p:nvSpPr>
          <p:cNvPr id="14" name="TextBox 13">
            <a:extLst>
              <a:ext uri="{FF2B5EF4-FFF2-40B4-BE49-F238E27FC236}">
                <a16:creationId xmlns:a16="http://schemas.microsoft.com/office/drawing/2014/main" xmlns="" id="{4357F096-F773-4E4F-853C-4280791D138D}"/>
              </a:ext>
            </a:extLst>
          </p:cNvPr>
          <p:cNvSpPr txBox="1"/>
          <p:nvPr/>
        </p:nvSpPr>
        <p:spPr>
          <a:xfrm>
            <a:off x="6786563" y="4208611"/>
            <a:ext cx="3301982" cy="2308324"/>
          </a:xfrm>
          <a:prstGeom prst="rect">
            <a:avLst/>
          </a:prstGeom>
          <a:noFill/>
          <a:ln w="28575">
            <a:solidFill>
              <a:srgbClr val="0C77BD"/>
            </a:solidFill>
          </a:ln>
        </p:spPr>
        <p:txBody>
          <a:bodyPr wrap="square" rtlCol="0">
            <a:noAutofit/>
          </a:bodyPr>
          <a:lstStyle/>
          <a:p>
            <a:pPr lvl="0"/>
            <a:r>
              <a:rPr lang="en-NZ" sz="1800">
                <a:latin typeface="Arial" panose="020B0604020202020204" pitchFamily="34" charset="0"/>
                <a:cs typeface="Arial" panose="020B0604020202020204" pitchFamily="34" charset="0"/>
              </a:rPr>
              <a:t>Approach to setting Balancing Tolerances</a:t>
            </a:r>
          </a:p>
        </p:txBody>
      </p:sp>
    </p:spTree>
    <p:extLst>
      <p:ext uri="{BB962C8B-B14F-4D97-AF65-F5344CB8AC3E}">
        <p14:creationId xmlns:p14="http://schemas.microsoft.com/office/powerpoint/2010/main" val="1358181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D92F2-A397-41F5-865C-820C8E373F7A}"/>
              </a:ext>
            </a:extLst>
          </p:cNvPr>
          <p:cNvSpPr>
            <a:spLocks noGrp="1"/>
          </p:cNvSpPr>
          <p:nvPr>
            <p:ph type="title"/>
          </p:nvPr>
        </p:nvSpPr>
        <p:spPr/>
        <p:txBody>
          <a:bodyPr/>
          <a:lstStyle/>
          <a:p>
            <a:r>
              <a:rPr lang="en-NZ"/>
              <a:t>First Gas role as balancing agent</a:t>
            </a:r>
          </a:p>
        </p:txBody>
      </p:sp>
      <p:sp>
        <p:nvSpPr>
          <p:cNvPr id="8" name="Freeform: Shape 7">
            <a:extLst>
              <a:ext uri="{FF2B5EF4-FFF2-40B4-BE49-F238E27FC236}">
                <a16:creationId xmlns:a16="http://schemas.microsoft.com/office/drawing/2014/main" xmlns="" id="{35D387F7-676E-4C83-9B5E-BECAB120A7CE}"/>
              </a:ext>
            </a:extLst>
          </p:cNvPr>
          <p:cNvSpPr/>
          <p:nvPr/>
        </p:nvSpPr>
        <p:spPr>
          <a:xfrm>
            <a:off x="461086" y="1980431"/>
            <a:ext cx="9818615" cy="3960440"/>
          </a:xfrm>
          <a:custGeom>
            <a:avLst/>
            <a:gdLst>
              <a:gd name="connsiteX0" fmla="*/ 0 w 9818615"/>
              <a:gd name="connsiteY0" fmla="*/ 660087 h 3960440"/>
              <a:gd name="connsiteX1" fmla="*/ 660087 w 9818615"/>
              <a:gd name="connsiteY1" fmla="*/ 0 h 3960440"/>
              <a:gd name="connsiteX2" fmla="*/ 9158528 w 9818615"/>
              <a:gd name="connsiteY2" fmla="*/ 0 h 3960440"/>
              <a:gd name="connsiteX3" fmla="*/ 9818615 w 9818615"/>
              <a:gd name="connsiteY3" fmla="*/ 660087 h 3960440"/>
              <a:gd name="connsiteX4" fmla="*/ 9818615 w 9818615"/>
              <a:gd name="connsiteY4" fmla="*/ 3300353 h 3960440"/>
              <a:gd name="connsiteX5" fmla="*/ 9158528 w 9818615"/>
              <a:gd name="connsiteY5" fmla="*/ 3960440 h 3960440"/>
              <a:gd name="connsiteX6" fmla="*/ 660087 w 9818615"/>
              <a:gd name="connsiteY6" fmla="*/ 3960440 h 3960440"/>
              <a:gd name="connsiteX7" fmla="*/ 0 w 9818615"/>
              <a:gd name="connsiteY7" fmla="*/ 3300353 h 3960440"/>
              <a:gd name="connsiteX8" fmla="*/ 0 w 9818615"/>
              <a:gd name="connsiteY8" fmla="*/ 660087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8615" h="3960440">
                <a:moveTo>
                  <a:pt x="0" y="660087"/>
                </a:moveTo>
                <a:cubicBezTo>
                  <a:pt x="0" y="295531"/>
                  <a:pt x="295531" y="0"/>
                  <a:pt x="660087" y="0"/>
                </a:cubicBezTo>
                <a:lnTo>
                  <a:pt x="9158528" y="0"/>
                </a:lnTo>
                <a:cubicBezTo>
                  <a:pt x="9523084" y="0"/>
                  <a:pt x="9818615" y="295531"/>
                  <a:pt x="9818615" y="660087"/>
                </a:cubicBezTo>
                <a:lnTo>
                  <a:pt x="9818615" y="3300353"/>
                </a:lnTo>
                <a:cubicBezTo>
                  <a:pt x="9818615" y="3664909"/>
                  <a:pt x="9523084" y="3960440"/>
                  <a:pt x="9158528" y="3960440"/>
                </a:cubicBezTo>
                <a:lnTo>
                  <a:pt x="660087" y="3960440"/>
                </a:lnTo>
                <a:cubicBezTo>
                  <a:pt x="295531" y="3960440"/>
                  <a:pt x="0" y="3664909"/>
                  <a:pt x="0" y="3300353"/>
                </a:cubicBezTo>
                <a:lnTo>
                  <a:pt x="0" y="660087"/>
                </a:lnTo>
                <a:close/>
              </a:path>
            </a:pathLst>
          </a:custGeom>
          <a:solidFill>
            <a:srgbClr val="0C77BD"/>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2840888" numCol="1" spcCol="1270" anchor="ctr" anchorCtr="0">
            <a:noAutofit/>
          </a:bodyPr>
          <a:lstStyle/>
          <a:p>
            <a:pPr marL="0" lvl="0" indent="0" algn="ctr" defTabSz="800100">
              <a:lnSpc>
                <a:spcPct val="90000"/>
              </a:lnSpc>
              <a:spcBef>
                <a:spcPct val="0"/>
              </a:spcBef>
              <a:spcAft>
                <a:spcPct val="35000"/>
              </a:spcAft>
              <a:buNone/>
            </a:pPr>
            <a:endParaRPr lang="en-NZ" sz="1800" b="1" kern="1200">
              <a:solidFill>
                <a:schemeClr val="bg1"/>
              </a:solidFill>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xmlns="" id="{C34767A9-C468-4D7A-A419-2691F83ED76F}"/>
              </a:ext>
            </a:extLst>
          </p:cNvPr>
          <p:cNvSpPr/>
          <p:nvPr/>
        </p:nvSpPr>
        <p:spPr>
          <a:xfrm>
            <a:off x="738207" y="2547526"/>
            <a:ext cx="9264373" cy="3159322"/>
          </a:xfrm>
          <a:custGeom>
            <a:avLst/>
            <a:gdLst>
              <a:gd name="connsiteX0" fmla="*/ 417056 w 9264373"/>
              <a:gd name="connsiteY0" fmla="*/ 0 h 2502283"/>
              <a:gd name="connsiteX1" fmla="*/ 9264373 w 9264373"/>
              <a:gd name="connsiteY1" fmla="*/ 0 h 2502283"/>
              <a:gd name="connsiteX2" fmla="*/ 9264373 w 9264373"/>
              <a:gd name="connsiteY2" fmla="*/ 0 h 2502283"/>
              <a:gd name="connsiteX3" fmla="*/ 9264373 w 9264373"/>
              <a:gd name="connsiteY3" fmla="*/ 2085227 h 2502283"/>
              <a:gd name="connsiteX4" fmla="*/ 8847317 w 9264373"/>
              <a:gd name="connsiteY4" fmla="*/ 2502283 h 2502283"/>
              <a:gd name="connsiteX5" fmla="*/ 0 w 9264373"/>
              <a:gd name="connsiteY5" fmla="*/ 2502283 h 2502283"/>
              <a:gd name="connsiteX6" fmla="*/ 0 w 9264373"/>
              <a:gd name="connsiteY6" fmla="*/ 2502283 h 2502283"/>
              <a:gd name="connsiteX7" fmla="*/ 0 w 9264373"/>
              <a:gd name="connsiteY7" fmla="*/ 417056 h 2502283"/>
              <a:gd name="connsiteX8" fmla="*/ 417056 w 9264373"/>
              <a:gd name="connsiteY8" fmla="*/ 0 h 250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4373" h="2502283">
                <a:moveTo>
                  <a:pt x="417056" y="0"/>
                </a:moveTo>
                <a:lnTo>
                  <a:pt x="9264373" y="0"/>
                </a:lnTo>
                <a:lnTo>
                  <a:pt x="9264373" y="0"/>
                </a:lnTo>
                <a:lnTo>
                  <a:pt x="9264373" y="2085227"/>
                </a:lnTo>
                <a:cubicBezTo>
                  <a:pt x="9264373" y="2315561"/>
                  <a:pt x="9077651" y="2502283"/>
                  <a:pt x="8847317" y="2502283"/>
                </a:cubicBezTo>
                <a:lnTo>
                  <a:pt x="0" y="2502283"/>
                </a:lnTo>
                <a:lnTo>
                  <a:pt x="0" y="2502283"/>
                </a:lnTo>
                <a:lnTo>
                  <a:pt x="0" y="417056"/>
                </a:lnTo>
                <a:cubicBezTo>
                  <a:pt x="0" y="186722"/>
                  <a:pt x="186722" y="0"/>
                  <a:pt x="417056" y="0"/>
                </a:cubicBezTo>
                <a:close/>
              </a:path>
            </a:pathLst>
          </a:custGeom>
          <a:solidFill>
            <a:srgbClr val="FFFF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7871" tIns="156441" rIns="167871" bIns="156441" numCol="1" spcCol="1270" anchor="ctr" anchorCtr="0">
            <a:noAutofit/>
          </a:bodyPr>
          <a:lstStyle/>
          <a:p>
            <a:pPr marL="0" lvl="0" indent="0" algn="l" defTabSz="800100">
              <a:lnSpc>
                <a:spcPct val="90000"/>
              </a:lnSpc>
              <a:spcBef>
                <a:spcPct val="0"/>
              </a:spcBef>
              <a:spcAft>
                <a:spcPct val="35000"/>
              </a:spcAft>
              <a:buNone/>
            </a:pPr>
            <a:endParaRPr lang="en-NZ" sz="1600" dirty="0">
              <a:solidFill>
                <a:schemeClr val="tx1"/>
              </a:solidFill>
              <a:latin typeface="Arial" panose="020B0604020202020204" pitchFamily="34" charset="0"/>
              <a:cs typeface="Arial" panose="020B0604020202020204" pitchFamily="34" charset="0"/>
            </a:endParaRPr>
          </a:p>
          <a:p>
            <a:pPr marL="285750" lvl="0" indent="-285750" algn="l" defTabSz="800100">
              <a:lnSpc>
                <a:spcPct val="90000"/>
              </a:lnSpc>
              <a:spcBef>
                <a:spcPct val="0"/>
              </a:spcBef>
              <a:spcAft>
                <a:spcPct val="35000"/>
              </a:spcAft>
              <a:buFont typeface="Arial" panose="020B0604020202020204" pitchFamily="34" charset="0"/>
              <a:buChar char="•"/>
            </a:pPr>
            <a:r>
              <a:rPr lang="en-NZ" sz="1600" dirty="0">
                <a:solidFill>
                  <a:schemeClr val="tx1"/>
                </a:solidFill>
                <a:latin typeface="Arial" panose="020B0604020202020204" pitchFamily="34" charset="0"/>
                <a:cs typeface="Arial" panose="020B0604020202020204" pitchFamily="34" charset="0"/>
              </a:rPr>
              <a:t>s. 8.6 - TSO issues a Low or High Line Pack Notices if a breach an Acceptable Line Pack Limit is likely</a:t>
            </a:r>
          </a:p>
          <a:p>
            <a:pPr marL="285750" lvl="0" indent="-285750" algn="l" defTabSz="800100">
              <a:lnSpc>
                <a:spcPct val="90000"/>
              </a:lnSpc>
              <a:spcBef>
                <a:spcPct val="0"/>
              </a:spcBef>
              <a:spcAft>
                <a:spcPct val="35000"/>
              </a:spcAft>
              <a:buFont typeface="Arial" panose="020B0604020202020204" pitchFamily="34" charset="0"/>
              <a:buChar char="•"/>
            </a:pPr>
            <a:r>
              <a:rPr lang="en-NZ" sz="1600" kern="1200" dirty="0">
                <a:solidFill>
                  <a:schemeClr val="tx1"/>
                </a:solidFill>
                <a:latin typeface="Arial" panose="020B0604020202020204" pitchFamily="34" charset="0"/>
                <a:cs typeface="Arial" panose="020B0604020202020204" pitchFamily="34" charset="0"/>
              </a:rPr>
              <a:t>s. 8.6 – TSO may buy or sell balancing after issuing the Line Pack Notice unless there is no time to do so</a:t>
            </a:r>
          </a:p>
          <a:p>
            <a:pPr marL="285750" lvl="0" indent="-285750" algn="l" defTabSz="800100">
              <a:lnSpc>
                <a:spcPct val="90000"/>
              </a:lnSpc>
              <a:spcBef>
                <a:spcPct val="0"/>
              </a:spcBef>
              <a:spcAft>
                <a:spcPct val="35000"/>
              </a:spcAft>
              <a:buFont typeface="Arial" panose="020B0604020202020204" pitchFamily="34" charset="0"/>
              <a:buChar char="•"/>
            </a:pPr>
            <a:r>
              <a:rPr lang="en-NZ" sz="1600" dirty="0">
                <a:solidFill>
                  <a:schemeClr val="tx1"/>
                </a:solidFill>
                <a:latin typeface="Arial" panose="020B0604020202020204" pitchFamily="34" charset="0"/>
                <a:cs typeface="Arial" panose="020B0604020202020204" pitchFamily="34" charset="0"/>
              </a:rPr>
              <a:t>s. 8.7 – TSO will use reasonable endeavours to </a:t>
            </a:r>
            <a:r>
              <a:rPr lang="en-NZ" sz="1600" kern="1200" dirty="0">
                <a:solidFill>
                  <a:schemeClr val="tx1"/>
                </a:solidFill>
                <a:latin typeface="Arial" panose="020B0604020202020204" pitchFamily="34" charset="0"/>
                <a:cs typeface="Arial" panose="020B0604020202020204" pitchFamily="34" charset="0"/>
              </a:rPr>
              <a:t>buy or sell gas in the most cost effective, efficient and transparent manner, including via a Gas Market.</a:t>
            </a:r>
          </a:p>
          <a:p>
            <a:pPr marL="285750" lvl="0" indent="-285750" algn="l" defTabSz="800100">
              <a:lnSpc>
                <a:spcPct val="90000"/>
              </a:lnSpc>
              <a:spcBef>
                <a:spcPct val="0"/>
              </a:spcBef>
              <a:spcAft>
                <a:spcPct val="35000"/>
              </a:spcAft>
              <a:buFont typeface="Arial" panose="020B0604020202020204" pitchFamily="34" charset="0"/>
              <a:buChar char="•"/>
            </a:pPr>
            <a:r>
              <a:rPr lang="en-NZ" sz="1600" dirty="0">
                <a:solidFill>
                  <a:schemeClr val="tx1"/>
                </a:solidFill>
                <a:latin typeface="Arial" panose="020B0604020202020204" pitchFamily="34" charset="0"/>
                <a:cs typeface="Arial" panose="020B0604020202020204" pitchFamily="34" charset="0"/>
              </a:rPr>
              <a:t>s. 8.8  and 8.9 – Balancing gas and gas costs are allocated to users according to their Running Mismatch position in the direction of the transaction</a:t>
            </a:r>
          </a:p>
          <a:p>
            <a:pPr marL="285750" lvl="0" indent="-285750" algn="l" defTabSz="800100">
              <a:lnSpc>
                <a:spcPct val="90000"/>
              </a:lnSpc>
              <a:spcBef>
                <a:spcPct val="0"/>
              </a:spcBef>
              <a:spcAft>
                <a:spcPct val="35000"/>
              </a:spcAft>
              <a:buFont typeface="Arial" panose="020B0604020202020204" pitchFamily="34" charset="0"/>
              <a:buChar char="•"/>
            </a:pPr>
            <a:r>
              <a:rPr lang="en-NZ" sz="1600" dirty="0">
                <a:solidFill>
                  <a:schemeClr val="tx1"/>
                </a:solidFill>
                <a:latin typeface="Arial" panose="020B0604020202020204" pitchFamily="34" charset="0"/>
                <a:cs typeface="Arial" panose="020B0604020202020204" pitchFamily="34" charset="0"/>
              </a:rPr>
              <a:t>ss. 8.12 and 8,13 – Excess Running Mismatch charges are increased by a factor of 5 if a Line Pack Notice is issued in the direction of the mismatch</a:t>
            </a:r>
          </a:p>
          <a:p>
            <a:pPr marL="0" lvl="0" indent="0" algn="l" defTabSz="800100">
              <a:lnSpc>
                <a:spcPct val="90000"/>
              </a:lnSpc>
              <a:spcBef>
                <a:spcPct val="0"/>
              </a:spcBef>
              <a:spcAft>
                <a:spcPct val="35000"/>
              </a:spcAft>
              <a:buNone/>
            </a:pPr>
            <a:endParaRPr lang="en-NZ" sz="1600" kern="12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AD25F032-C92F-416F-B253-49AE96DF7FE0}"/>
              </a:ext>
            </a:extLst>
          </p:cNvPr>
          <p:cNvSpPr txBox="1"/>
          <p:nvPr/>
        </p:nvSpPr>
        <p:spPr>
          <a:xfrm>
            <a:off x="450850" y="1467406"/>
            <a:ext cx="9828001" cy="369332"/>
          </a:xfrm>
          <a:prstGeom prst="rect">
            <a:avLst/>
          </a:prstGeom>
          <a:noFill/>
        </p:spPr>
        <p:txBody>
          <a:bodyPr wrap="square" rtlCol="0">
            <a:spAutoFit/>
          </a:bodyPr>
          <a:lstStyle/>
          <a:p>
            <a:r>
              <a:rPr lang="en-NZ" sz="1800">
                <a:latin typeface="Arial" panose="020B0604020202020204" pitchFamily="34" charset="0"/>
                <a:cs typeface="Arial" panose="020B0604020202020204" pitchFamily="34" charset="0"/>
              </a:rPr>
              <a:t>The GTAC sets out the following considerations in setting tolerance:</a:t>
            </a:r>
          </a:p>
        </p:txBody>
      </p:sp>
      <p:sp>
        <p:nvSpPr>
          <p:cNvPr id="7" name="TextBox 6">
            <a:extLst>
              <a:ext uri="{FF2B5EF4-FFF2-40B4-BE49-F238E27FC236}">
                <a16:creationId xmlns:a16="http://schemas.microsoft.com/office/drawing/2014/main" xmlns="" id="{C50FACD9-6C72-4394-869C-9A5E67F9C8F6}"/>
              </a:ext>
            </a:extLst>
          </p:cNvPr>
          <p:cNvSpPr txBox="1"/>
          <p:nvPr/>
        </p:nvSpPr>
        <p:spPr>
          <a:xfrm>
            <a:off x="450850" y="6070985"/>
            <a:ext cx="9828001" cy="830997"/>
          </a:xfrm>
          <a:prstGeom prst="rect">
            <a:avLst/>
          </a:prstGeom>
          <a:solidFill>
            <a:schemeClr val="accent1"/>
          </a:solidFill>
        </p:spPr>
        <p:txBody>
          <a:bodyPr wrap="square" rtlCol="0">
            <a:spAutoFit/>
          </a:bodyPr>
          <a:lstStyle/>
          <a:p>
            <a:r>
              <a:rPr lang="en-NZ" sz="1600" b="1" dirty="0">
                <a:latin typeface="Arial" panose="020B0604020202020204" pitchFamily="34" charset="0"/>
                <a:cs typeface="Arial" panose="020B0604020202020204" pitchFamily="34" charset="0"/>
              </a:rPr>
              <a:t>First Gas Position:</a:t>
            </a: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The ERM regime incentivises users to balance their own positions</a:t>
            </a: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First Gas takes balancing actions if required to maintain pipeline stability for all users </a:t>
            </a:r>
          </a:p>
        </p:txBody>
      </p:sp>
      <p:sp>
        <p:nvSpPr>
          <p:cNvPr id="10" name="Rectangle 9">
            <a:extLst>
              <a:ext uri="{FF2B5EF4-FFF2-40B4-BE49-F238E27FC236}">
                <a16:creationId xmlns:a16="http://schemas.microsoft.com/office/drawing/2014/main" xmlns="" id="{46BE6C59-5A31-4F2C-ADFE-135E8BB41A4B}"/>
              </a:ext>
            </a:extLst>
          </p:cNvPr>
          <p:cNvSpPr/>
          <p:nvPr/>
        </p:nvSpPr>
        <p:spPr>
          <a:xfrm>
            <a:off x="3189493" y="2034500"/>
            <a:ext cx="3613683" cy="369332"/>
          </a:xfrm>
          <a:prstGeom prst="rect">
            <a:avLst/>
          </a:prstGeom>
        </p:spPr>
        <p:txBody>
          <a:bodyPr wrap="none">
            <a:spAutoFit/>
          </a:bodyPr>
          <a:lstStyle/>
          <a:p>
            <a:pPr lvl="0" algn="ctr" defTabSz="800100">
              <a:lnSpc>
                <a:spcPct val="90000"/>
              </a:lnSpc>
              <a:spcBef>
                <a:spcPct val="0"/>
              </a:spcBef>
              <a:spcAft>
                <a:spcPct val="35000"/>
              </a:spcAft>
            </a:pPr>
            <a:r>
              <a:rPr lang="en-NZ" sz="2000" b="1">
                <a:solidFill>
                  <a:schemeClr val="bg1"/>
                </a:solidFill>
                <a:latin typeface="Arial" panose="020B0604020202020204" pitchFamily="34" charset="0"/>
                <a:cs typeface="Arial" panose="020B0604020202020204" pitchFamily="34" charset="0"/>
              </a:rPr>
              <a:t>GTAC Balancing Incentives</a:t>
            </a:r>
          </a:p>
        </p:txBody>
      </p:sp>
    </p:spTree>
    <p:extLst>
      <p:ext uri="{BB962C8B-B14F-4D97-AF65-F5344CB8AC3E}">
        <p14:creationId xmlns:p14="http://schemas.microsoft.com/office/powerpoint/2010/main" val="367692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D92F2-A397-41F5-865C-820C8E373F7A}"/>
              </a:ext>
            </a:extLst>
          </p:cNvPr>
          <p:cNvSpPr>
            <a:spLocks noGrp="1"/>
          </p:cNvSpPr>
          <p:nvPr>
            <p:ph type="title"/>
          </p:nvPr>
        </p:nvSpPr>
        <p:spPr/>
        <p:txBody>
          <a:bodyPr/>
          <a:lstStyle/>
          <a:p>
            <a:r>
              <a:rPr lang="en-NZ"/>
              <a:t>Principles for setting tolerance</a:t>
            </a:r>
          </a:p>
        </p:txBody>
      </p:sp>
      <p:sp>
        <p:nvSpPr>
          <p:cNvPr id="8" name="Freeform: Shape 7">
            <a:extLst>
              <a:ext uri="{FF2B5EF4-FFF2-40B4-BE49-F238E27FC236}">
                <a16:creationId xmlns:a16="http://schemas.microsoft.com/office/drawing/2014/main" xmlns="" id="{06A978AE-E709-47E5-B21F-1FC6C923EB88}"/>
              </a:ext>
            </a:extLst>
          </p:cNvPr>
          <p:cNvSpPr/>
          <p:nvPr/>
        </p:nvSpPr>
        <p:spPr>
          <a:xfrm>
            <a:off x="461086" y="1805960"/>
            <a:ext cx="9818615" cy="3102669"/>
          </a:xfrm>
          <a:custGeom>
            <a:avLst/>
            <a:gdLst>
              <a:gd name="connsiteX0" fmla="*/ 0 w 9818615"/>
              <a:gd name="connsiteY0" fmla="*/ 488043 h 2928199"/>
              <a:gd name="connsiteX1" fmla="*/ 488043 w 9818615"/>
              <a:gd name="connsiteY1" fmla="*/ 0 h 2928199"/>
              <a:gd name="connsiteX2" fmla="*/ 9330572 w 9818615"/>
              <a:gd name="connsiteY2" fmla="*/ 0 h 2928199"/>
              <a:gd name="connsiteX3" fmla="*/ 9818615 w 9818615"/>
              <a:gd name="connsiteY3" fmla="*/ 488043 h 2928199"/>
              <a:gd name="connsiteX4" fmla="*/ 9818615 w 9818615"/>
              <a:gd name="connsiteY4" fmla="*/ 2440156 h 2928199"/>
              <a:gd name="connsiteX5" fmla="*/ 9330572 w 9818615"/>
              <a:gd name="connsiteY5" fmla="*/ 2928199 h 2928199"/>
              <a:gd name="connsiteX6" fmla="*/ 488043 w 9818615"/>
              <a:gd name="connsiteY6" fmla="*/ 2928199 h 2928199"/>
              <a:gd name="connsiteX7" fmla="*/ 0 w 9818615"/>
              <a:gd name="connsiteY7" fmla="*/ 2440156 h 2928199"/>
              <a:gd name="connsiteX8" fmla="*/ 0 w 9818615"/>
              <a:gd name="connsiteY8" fmla="*/ 488043 h 292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8615" h="2928199">
                <a:moveTo>
                  <a:pt x="0" y="488043"/>
                </a:moveTo>
                <a:cubicBezTo>
                  <a:pt x="0" y="218504"/>
                  <a:pt x="218504" y="0"/>
                  <a:pt x="488043" y="0"/>
                </a:cubicBezTo>
                <a:lnTo>
                  <a:pt x="9330572" y="0"/>
                </a:lnTo>
                <a:cubicBezTo>
                  <a:pt x="9600111" y="0"/>
                  <a:pt x="9818615" y="218504"/>
                  <a:pt x="9818615" y="488043"/>
                </a:cubicBezTo>
                <a:lnTo>
                  <a:pt x="9818615" y="2440156"/>
                </a:lnTo>
                <a:cubicBezTo>
                  <a:pt x="9818615" y="2709695"/>
                  <a:pt x="9600111" y="2928199"/>
                  <a:pt x="9330572" y="2928199"/>
                </a:cubicBezTo>
                <a:lnTo>
                  <a:pt x="488043" y="2928199"/>
                </a:lnTo>
                <a:cubicBezTo>
                  <a:pt x="218504" y="2928199"/>
                  <a:pt x="0" y="2709695"/>
                  <a:pt x="0" y="2440156"/>
                </a:cubicBezTo>
                <a:lnTo>
                  <a:pt x="0" y="488043"/>
                </a:lnTo>
                <a:close/>
              </a:path>
            </a:pathLst>
          </a:custGeom>
          <a:solidFill>
            <a:srgbClr val="0C77BD"/>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0" rIns="68580" bIns="1944000" numCol="1" spcCol="1270" anchor="ctr" anchorCtr="0">
            <a:noAutofit/>
          </a:bodyPr>
          <a:lstStyle/>
          <a:p>
            <a:pPr marL="0" lvl="0" indent="0" algn="ctr" defTabSz="800100">
              <a:lnSpc>
                <a:spcPct val="90000"/>
              </a:lnSpc>
              <a:spcBef>
                <a:spcPct val="0"/>
              </a:spcBef>
              <a:spcAft>
                <a:spcPct val="35000"/>
              </a:spcAft>
              <a:buNone/>
            </a:pPr>
            <a:endParaRPr lang="en-NZ" sz="1800" b="1" kern="1200">
              <a:solidFill>
                <a:schemeClr val="bg1"/>
              </a:solidFill>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xmlns="" id="{D2567B7E-4AEC-4045-8652-1883649C8EF3}"/>
              </a:ext>
            </a:extLst>
          </p:cNvPr>
          <p:cNvSpPr/>
          <p:nvPr/>
        </p:nvSpPr>
        <p:spPr>
          <a:xfrm>
            <a:off x="889219" y="2373055"/>
            <a:ext cx="8976413" cy="2343680"/>
          </a:xfrm>
          <a:custGeom>
            <a:avLst/>
            <a:gdLst>
              <a:gd name="connsiteX0" fmla="*/ 316986 w 8976413"/>
              <a:gd name="connsiteY0" fmla="*/ 0 h 1901876"/>
              <a:gd name="connsiteX1" fmla="*/ 8976413 w 8976413"/>
              <a:gd name="connsiteY1" fmla="*/ 0 h 1901876"/>
              <a:gd name="connsiteX2" fmla="*/ 8976413 w 8976413"/>
              <a:gd name="connsiteY2" fmla="*/ 0 h 1901876"/>
              <a:gd name="connsiteX3" fmla="*/ 8976413 w 8976413"/>
              <a:gd name="connsiteY3" fmla="*/ 1584890 h 1901876"/>
              <a:gd name="connsiteX4" fmla="*/ 8659427 w 8976413"/>
              <a:gd name="connsiteY4" fmla="*/ 1901876 h 1901876"/>
              <a:gd name="connsiteX5" fmla="*/ 0 w 8976413"/>
              <a:gd name="connsiteY5" fmla="*/ 1901876 h 1901876"/>
              <a:gd name="connsiteX6" fmla="*/ 0 w 8976413"/>
              <a:gd name="connsiteY6" fmla="*/ 1901876 h 1901876"/>
              <a:gd name="connsiteX7" fmla="*/ 0 w 8976413"/>
              <a:gd name="connsiteY7" fmla="*/ 316986 h 1901876"/>
              <a:gd name="connsiteX8" fmla="*/ 316986 w 8976413"/>
              <a:gd name="connsiteY8" fmla="*/ 0 h 190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6413" h="1901876">
                <a:moveTo>
                  <a:pt x="316986" y="0"/>
                </a:moveTo>
                <a:lnTo>
                  <a:pt x="8976413" y="0"/>
                </a:lnTo>
                <a:lnTo>
                  <a:pt x="8976413" y="0"/>
                </a:lnTo>
                <a:lnTo>
                  <a:pt x="8976413" y="1584890"/>
                </a:lnTo>
                <a:cubicBezTo>
                  <a:pt x="8976413" y="1759957"/>
                  <a:pt x="8834494" y="1901876"/>
                  <a:pt x="8659427" y="1901876"/>
                </a:cubicBezTo>
                <a:lnTo>
                  <a:pt x="0" y="1901876"/>
                </a:lnTo>
                <a:lnTo>
                  <a:pt x="0" y="1901876"/>
                </a:lnTo>
                <a:lnTo>
                  <a:pt x="0" y="316986"/>
                </a:lnTo>
                <a:cubicBezTo>
                  <a:pt x="0" y="141919"/>
                  <a:pt x="141919" y="0"/>
                  <a:pt x="316986" y="0"/>
                </a:cubicBezTo>
                <a:close/>
              </a:path>
            </a:pathLst>
          </a:custGeom>
          <a:solidFill>
            <a:srgbClr val="FFFF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3322" tIns="115702" rIns="123322" bIns="115702" numCol="1" spcCol="1270" anchor="ctr" anchorCtr="0">
            <a:noAutofit/>
          </a:bodyPr>
          <a:lstStyle/>
          <a:p>
            <a:pPr marL="0" lvl="0" indent="0" algn="l" defTabSz="533400">
              <a:lnSpc>
                <a:spcPct val="90000"/>
              </a:lnSpc>
              <a:spcBef>
                <a:spcPct val="0"/>
              </a:spcBef>
              <a:spcAft>
                <a:spcPct val="35000"/>
              </a:spcAft>
              <a:buNone/>
            </a:pPr>
            <a:r>
              <a:rPr lang="en-AU" sz="1200" kern="1200">
                <a:solidFill>
                  <a:schemeClr val="tx1"/>
                </a:solidFill>
                <a:latin typeface="Arial" panose="020B0604020202020204" pitchFamily="34" charset="0"/>
                <a:cs typeface="Arial" panose="020B0604020202020204" pitchFamily="34" charset="0"/>
              </a:rPr>
              <a:t>First Gas will use reasonable endeavours to maintain the Line Pack between the lower and upper limits it determines (respectively, the lower and upper </a:t>
            </a:r>
            <a:r>
              <a:rPr lang="en-AU" sz="1200" i="1" kern="1200">
                <a:solidFill>
                  <a:schemeClr val="tx1"/>
                </a:solidFill>
                <a:latin typeface="Arial" panose="020B0604020202020204" pitchFamily="34" charset="0"/>
                <a:cs typeface="Arial" panose="020B0604020202020204" pitchFamily="34" charset="0"/>
              </a:rPr>
              <a:t>Acceptable Line Pack Limits</a:t>
            </a:r>
            <a:r>
              <a:rPr lang="en-AU" sz="1200" kern="1200">
                <a:solidFill>
                  <a:schemeClr val="tx1"/>
                </a:solidFill>
                <a:latin typeface="Arial" panose="020B0604020202020204" pitchFamily="34" charset="0"/>
                <a:cs typeface="Arial" panose="020B0604020202020204" pitchFamily="34" charset="0"/>
              </a:rPr>
              <a:t>) will enable it to:</a:t>
            </a:r>
            <a:endParaRPr lang="en-NZ" sz="1200" kern="1200">
              <a:solidFill>
                <a:schemeClr val="tx1"/>
              </a:solidFill>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SzPts val="950"/>
              <a:buFont typeface="+mj-lt"/>
              <a:buNone/>
            </a:pPr>
            <a:r>
              <a:rPr lang="en-AU" sz="1200" kern="1200">
                <a:solidFill>
                  <a:schemeClr val="tx1"/>
                </a:solidFill>
                <a:latin typeface="Arial" panose="020B0604020202020204" pitchFamily="34" charset="0"/>
                <a:cs typeface="Arial" panose="020B0604020202020204" pitchFamily="34" charset="0"/>
              </a:rPr>
              <a:t>(a)	meet its current obligations to provide all DNC and Supplementary Capacity; </a:t>
            </a:r>
            <a:endParaRPr lang="en-NZ" sz="1200" kern="1200">
              <a:solidFill>
                <a:schemeClr val="tx1"/>
              </a:solidFill>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SzPts val="950"/>
              <a:buFont typeface="+mj-lt"/>
              <a:buNone/>
            </a:pPr>
            <a:r>
              <a:rPr lang="en-AU" sz="1200" kern="1200">
                <a:solidFill>
                  <a:schemeClr val="tx1"/>
                </a:solidFill>
                <a:latin typeface="Arial" panose="020B0604020202020204" pitchFamily="34" charset="0"/>
                <a:cs typeface="Arial" panose="020B0604020202020204" pitchFamily="34" charset="0"/>
              </a:rPr>
              <a:t>(b)	provide Running Mismatch Tolerance for Shippers and OBA Parties, subject to:</a:t>
            </a:r>
            <a:endParaRPr lang="en-NZ" sz="1200" kern="1200">
              <a:solidFill>
                <a:schemeClr val="tx1"/>
              </a:solidFill>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SzPts val="950"/>
              <a:buFont typeface="+mj-lt"/>
              <a:buNone/>
            </a:pPr>
            <a:r>
              <a:rPr lang="en-NZ" sz="1200" kern="1200">
                <a:solidFill>
                  <a:schemeClr val="tx1"/>
                </a:solidFill>
                <a:latin typeface="Arial" panose="020B0604020202020204" pitchFamily="34" charset="0"/>
                <a:cs typeface="Arial" panose="020B0604020202020204" pitchFamily="34" charset="0"/>
              </a:rPr>
              <a:t>	(</a:t>
            </a:r>
            <a:r>
              <a:rPr lang="en-NZ" sz="1200" kern="1200" err="1">
                <a:solidFill>
                  <a:schemeClr val="tx1"/>
                </a:solidFill>
                <a:latin typeface="Arial" panose="020B0604020202020204" pitchFamily="34" charset="0"/>
                <a:cs typeface="Arial" panose="020B0604020202020204" pitchFamily="34" charset="0"/>
              </a:rPr>
              <a:t>i</a:t>
            </a:r>
            <a:r>
              <a:rPr lang="en-NZ" sz="1200" kern="1200">
                <a:solidFill>
                  <a:schemeClr val="tx1"/>
                </a:solidFill>
                <a:latin typeface="Arial" panose="020B0604020202020204" pitchFamily="34" charset="0"/>
                <a:cs typeface="Arial" panose="020B0604020202020204" pitchFamily="34" charset="0"/>
              </a:rPr>
              <a:t>)	not affecting its ability to provide additional transmission capacity</a:t>
            </a:r>
            <a:r>
              <a:rPr lang="en-AU" sz="1200" kern="1200">
                <a:solidFill>
                  <a:schemeClr val="tx1"/>
                </a:solidFill>
                <a:latin typeface="Arial" panose="020B0604020202020204" pitchFamily="34" charset="0"/>
                <a:cs typeface="Arial" panose="020B0604020202020204" pitchFamily="34" charset="0"/>
              </a:rPr>
              <a:t>;</a:t>
            </a:r>
            <a:endParaRPr lang="en-NZ" sz="1200" kern="1200">
              <a:solidFill>
                <a:schemeClr val="tx1"/>
              </a:solidFill>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SzPts val="950"/>
              <a:buFont typeface="+mj-lt"/>
              <a:buNone/>
            </a:pPr>
            <a:r>
              <a:rPr lang="en-NZ" sz="1200" kern="1200">
                <a:solidFill>
                  <a:schemeClr val="tx1"/>
                </a:solidFill>
                <a:latin typeface="Arial" panose="020B0604020202020204" pitchFamily="34" charset="0"/>
                <a:cs typeface="Arial" panose="020B0604020202020204" pitchFamily="34" charset="0"/>
              </a:rPr>
              <a:t>	(ii)	not unduly increasing the risk of breaching an Acceptable Line Pack Limit;</a:t>
            </a:r>
          </a:p>
          <a:p>
            <a:pPr marL="0" lvl="0" indent="0" algn="l" defTabSz="533400">
              <a:lnSpc>
                <a:spcPct val="90000"/>
              </a:lnSpc>
              <a:spcBef>
                <a:spcPct val="0"/>
              </a:spcBef>
              <a:spcAft>
                <a:spcPct val="35000"/>
              </a:spcAft>
              <a:buSzPts val="950"/>
              <a:buFont typeface="+mj-lt"/>
              <a:buNone/>
            </a:pPr>
            <a:r>
              <a:rPr lang="en-NZ" sz="1200" kern="1200">
                <a:solidFill>
                  <a:schemeClr val="tx1"/>
                </a:solidFill>
                <a:latin typeface="Arial" panose="020B0604020202020204" pitchFamily="34" charset="0"/>
                <a:cs typeface="Arial" panose="020B0604020202020204" pitchFamily="34" charset="0"/>
              </a:rPr>
              <a:t>	(iii)	providing a reasonable allowance for Specific HDQ/DDQ and AHPs; and</a:t>
            </a:r>
          </a:p>
          <a:p>
            <a:pPr marL="0" lvl="0" indent="0" algn="l" defTabSz="533400">
              <a:lnSpc>
                <a:spcPct val="90000"/>
              </a:lnSpc>
              <a:spcBef>
                <a:spcPct val="0"/>
              </a:spcBef>
              <a:spcAft>
                <a:spcPct val="35000"/>
              </a:spcAft>
              <a:buSzPts val="950"/>
              <a:buFont typeface="+mj-lt"/>
              <a:buNone/>
            </a:pPr>
            <a:r>
              <a:rPr lang="en-NZ" sz="1200" kern="1200">
                <a:solidFill>
                  <a:schemeClr val="tx1"/>
                </a:solidFill>
                <a:latin typeface="Arial" panose="020B0604020202020204" pitchFamily="34" charset="0"/>
                <a:cs typeface="Arial" panose="020B0604020202020204" pitchFamily="34" charset="0"/>
              </a:rPr>
              <a:t>	(iv)	providing for park and loan service (where First Gas elects to offer such service); </a:t>
            </a:r>
            <a:r>
              <a:rPr lang="en-AU" sz="1200" kern="1200">
                <a:solidFill>
                  <a:schemeClr val="tx1"/>
                </a:solidFill>
                <a:latin typeface="Arial" panose="020B0604020202020204" pitchFamily="34" charset="0"/>
                <a:cs typeface="Arial" panose="020B0604020202020204" pitchFamily="34" charset="0"/>
              </a:rPr>
              <a:t>and </a:t>
            </a:r>
            <a:endParaRPr lang="en-NZ" sz="1200" kern="1200">
              <a:solidFill>
                <a:schemeClr val="tx1"/>
              </a:solidFill>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SzPts val="950"/>
              <a:buFont typeface="+mj-lt"/>
              <a:buNone/>
            </a:pPr>
            <a:r>
              <a:rPr lang="en-AU" sz="1200" kern="1200">
                <a:solidFill>
                  <a:schemeClr val="tx1"/>
                </a:solidFill>
                <a:latin typeface="Arial" panose="020B0604020202020204" pitchFamily="34" charset="0"/>
                <a:cs typeface="Arial" panose="020B0604020202020204" pitchFamily="34" charset="0"/>
              </a:rPr>
              <a:t>(c)	meet any other obligations it has under this Code, including any obligations it has to Interconnected Parties set out in 	</a:t>
            </a:r>
            <a:r>
              <a:rPr lang="en-AU" sz="1200" i="1" kern="1200">
                <a:solidFill>
                  <a:schemeClr val="tx1"/>
                </a:solidFill>
                <a:latin typeface="Arial" panose="020B0604020202020204" pitchFamily="34" charset="0"/>
                <a:cs typeface="Arial" panose="020B0604020202020204" pitchFamily="34" charset="0"/>
              </a:rPr>
              <a:t>section 7</a:t>
            </a:r>
            <a:r>
              <a:rPr lang="en-AU" sz="1200" kern="1200">
                <a:solidFill>
                  <a:schemeClr val="tx1"/>
                </a:solidFill>
                <a:latin typeface="Arial" panose="020B0604020202020204" pitchFamily="34" charset="0"/>
                <a:cs typeface="Arial" panose="020B0604020202020204" pitchFamily="34" charset="0"/>
              </a:rPr>
              <a:t>. </a:t>
            </a:r>
            <a:endParaRPr lang="en-NZ" sz="1200" kern="120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AD25F032-C92F-416F-B253-49AE96DF7FE0}"/>
              </a:ext>
            </a:extLst>
          </p:cNvPr>
          <p:cNvSpPr txBox="1"/>
          <p:nvPr/>
        </p:nvSpPr>
        <p:spPr>
          <a:xfrm>
            <a:off x="450850" y="1467406"/>
            <a:ext cx="9828001" cy="338554"/>
          </a:xfrm>
          <a:prstGeom prst="rect">
            <a:avLst/>
          </a:prstGeom>
          <a:noFill/>
        </p:spPr>
        <p:txBody>
          <a:bodyPr wrap="square" rtlCol="0">
            <a:spAutoFit/>
          </a:bodyPr>
          <a:lstStyle/>
          <a:p>
            <a:r>
              <a:rPr lang="en-NZ" sz="1600">
                <a:latin typeface="Arial" panose="020B0604020202020204" pitchFamily="34" charset="0"/>
                <a:cs typeface="Arial" panose="020B0604020202020204" pitchFamily="34" charset="0"/>
              </a:rPr>
              <a:t>The GTAC sets out the following considerations in setting tolerance:</a:t>
            </a:r>
          </a:p>
        </p:txBody>
      </p:sp>
      <p:sp>
        <p:nvSpPr>
          <p:cNvPr id="6" name="TextBox 5">
            <a:extLst>
              <a:ext uri="{FF2B5EF4-FFF2-40B4-BE49-F238E27FC236}">
                <a16:creationId xmlns:a16="http://schemas.microsoft.com/office/drawing/2014/main" xmlns="" id="{FCCD2E13-96CD-4AC7-84E6-D7BA4CC66E2E}"/>
              </a:ext>
            </a:extLst>
          </p:cNvPr>
          <p:cNvSpPr txBox="1"/>
          <p:nvPr/>
        </p:nvSpPr>
        <p:spPr>
          <a:xfrm>
            <a:off x="463426" y="5148783"/>
            <a:ext cx="9828001" cy="830997"/>
          </a:xfrm>
          <a:prstGeom prst="rect">
            <a:avLst/>
          </a:prstGeom>
          <a:solidFill>
            <a:schemeClr val="accent1"/>
          </a:solidFill>
        </p:spPr>
        <p:txBody>
          <a:bodyPr wrap="square" rtlCol="0">
            <a:spAutoFit/>
          </a:bodyPr>
          <a:lstStyle/>
          <a:p>
            <a:r>
              <a:rPr lang="en-NZ" sz="1600" b="1">
                <a:latin typeface="Arial" panose="020B0604020202020204" pitchFamily="34" charset="0"/>
                <a:cs typeface="Arial" panose="020B0604020202020204" pitchFamily="34" charset="0"/>
              </a:rPr>
              <a:t>Key questions:</a:t>
            </a:r>
          </a:p>
          <a:p>
            <a:pPr marL="342900" indent="-342900">
              <a:buFont typeface="Arial" panose="020B0604020202020204" pitchFamily="34" charset="0"/>
              <a:buChar char="•"/>
            </a:pPr>
            <a:r>
              <a:rPr lang="en-NZ" sz="1600">
                <a:latin typeface="Arial" panose="020B0604020202020204" pitchFamily="34" charset="0"/>
                <a:cs typeface="Arial" panose="020B0604020202020204" pitchFamily="34" charset="0"/>
              </a:rPr>
              <a:t>Does the clause above set out the correct considerations for First Gas?</a:t>
            </a:r>
          </a:p>
          <a:p>
            <a:pPr marL="342900" indent="-342900">
              <a:buFont typeface="Arial" panose="020B0604020202020204" pitchFamily="34" charset="0"/>
              <a:buChar char="•"/>
            </a:pPr>
            <a:r>
              <a:rPr lang="en-NZ" sz="1600">
                <a:latin typeface="Arial" panose="020B0604020202020204" pitchFamily="34" charset="0"/>
                <a:cs typeface="Arial" panose="020B0604020202020204" pitchFamily="34" charset="0"/>
              </a:rPr>
              <a:t>What other considerations must be included?</a:t>
            </a:r>
          </a:p>
        </p:txBody>
      </p:sp>
      <p:sp>
        <p:nvSpPr>
          <p:cNvPr id="7" name="TextBox 6">
            <a:extLst>
              <a:ext uri="{FF2B5EF4-FFF2-40B4-BE49-F238E27FC236}">
                <a16:creationId xmlns:a16="http://schemas.microsoft.com/office/drawing/2014/main" xmlns="" id="{C50FACD9-6C72-4394-869C-9A5E67F9C8F6}"/>
              </a:ext>
            </a:extLst>
          </p:cNvPr>
          <p:cNvSpPr txBox="1"/>
          <p:nvPr/>
        </p:nvSpPr>
        <p:spPr>
          <a:xfrm>
            <a:off x="463427" y="6093857"/>
            <a:ext cx="9828001" cy="830997"/>
          </a:xfrm>
          <a:prstGeom prst="rect">
            <a:avLst/>
          </a:prstGeom>
          <a:solidFill>
            <a:schemeClr val="accent1"/>
          </a:solidFill>
        </p:spPr>
        <p:txBody>
          <a:bodyPr wrap="square" rtlCol="0">
            <a:spAutoFit/>
          </a:bodyPr>
          <a:lstStyle/>
          <a:p>
            <a:r>
              <a:rPr lang="en-NZ" sz="1600" b="1">
                <a:latin typeface="Arial" panose="020B0604020202020204" pitchFamily="34" charset="0"/>
                <a:cs typeface="Arial" panose="020B0604020202020204" pitchFamily="34" charset="0"/>
              </a:rPr>
              <a:t>First Gas Position:</a:t>
            </a:r>
          </a:p>
          <a:p>
            <a:pPr marL="342900" indent="-342900">
              <a:buFont typeface="Arial" panose="020B0604020202020204" pitchFamily="34" charset="0"/>
              <a:buChar char="•"/>
            </a:pPr>
            <a:r>
              <a:rPr lang="en-NZ" sz="1600">
                <a:latin typeface="Arial" panose="020B0604020202020204" pitchFamily="34" charset="0"/>
                <a:cs typeface="Arial" panose="020B0604020202020204" pitchFamily="34" charset="0"/>
              </a:rPr>
              <a:t>We believe that the terms of s. 8.5 are aligned with our proposed management of the pipeline</a:t>
            </a:r>
          </a:p>
          <a:p>
            <a:pPr marL="342900" indent="-342900">
              <a:buFont typeface="Arial" panose="020B0604020202020204" pitchFamily="34" charset="0"/>
              <a:buChar char="•"/>
            </a:pPr>
            <a:r>
              <a:rPr lang="en-NZ" sz="1600">
                <a:latin typeface="Arial" panose="020B0604020202020204" pitchFamily="34" charset="0"/>
                <a:cs typeface="Arial" panose="020B0604020202020204" pitchFamily="34" charset="0"/>
              </a:rPr>
              <a:t>However we want to hear where improvements can be made</a:t>
            </a:r>
          </a:p>
        </p:txBody>
      </p:sp>
      <p:sp>
        <p:nvSpPr>
          <p:cNvPr id="10" name="Rectangle 9">
            <a:extLst>
              <a:ext uri="{FF2B5EF4-FFF2-40B4-BE49-F238E27FC236}">
                <a16:creationId xmlns:a16="http://schemas.microsoft.com/office/drawing/2014/main" xmlns="" id="{009823ED-CA35-4B78-89DE-73BBCE1AAA68}"/>
              </a:ext>
            </a:extLst>
          </p:cNvPr>
          <p:cNvSpPr/>
          <p:nvPr/>
        </p:nvSpPr>
        <p:spPr>
          <a:xfrm>
            <a:off x="4120925" y="1865192"/>
            <a:ext cx="1603517" cy="369332"/>
          </a:xfrm>
          <a:prstGeom prst="rect">
            <a:avLst/>
          </a:prstGeom>
        </p:spPr>
        <p:txBody>
          <a:bodyPr wrap="none">
            <a:spAutoFit/>
          </a:bodyPr>
          <a:lstStyle/>
          <a:p>
            <a:pPr lvl="0" algn="ctr" defTabSz="800100">
              <a:lnSpc>
                <a:spcPct val="90000"/>
              </a:lnSpc>
              <a:spcBef>
                <a:spcPct val="0"/>
              </a:spcBef>
              <a:spcAft>
                <a:spcPct val="35000"/>
              </a:spcAft>
            </a:pPr>
            <a:r>
              <a:rPr lang="en-NZ" sz="2000" b="1">
                <a:solidFill>
                  <a:schemeClr val="bg1"/>
                </a:solidFill>
                <a:latin typeface="Arial" panose="020B0604020202020204" pitchFamily="34" charset="0"/>
                <a:cs typeface="Arial" panose="020B0604020202020204" pitchFamily="34" charset="0"/>
              </a:rPr>
              <a:t>GTAC s. 8.5</a:t>
            </a:r>
          </a:p>
        </p:txBody>
      </p:sp>
    </p:spTree>
    <p:extLst>
      <p:ext uri="{BB962C8B-B14F-4D97-AF65-F5344CB8AC3E}">
        <p14:creationId xmlns:p14="http://schemas.microsoft.com/office/powerpoint/2010/main" val="153319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210E869-37CF-45E6-AEDE-2173E5E599AC}"/>
              </a:ext>
            </a:extLst>
          </p:cNvPr>
          <p:cNvSpPr>
            <a:spLocks noGrp="1"/>
          </p:cNvSpPr>
          <p:nvPr>
            <p:ph type="title"/>
          </p:nvPr>
        </p:nvSpPr>
        <p:spPr/>
        <p:txBody>
          <a:bodyPr/>
          <a:lstStyle/>
          <a:p>
            <a:r>
              <a:rPr lang="en-NZ"/>
              <a:t>Allocating Tolerance between users</a:t>
            </a:r>
          </a:p>
        </p:txBody>
      </p:sp>
      <p:sp>
        <p:nvSpPr>
          <p:cNvPr id="3" name="Content Placeholder 2">
            <a:extLst>
              <a:ext uri="{FF2B5EF4-FFF2-40B4-BE49-F238E27FC236}">
                <a16:creationId xmlns:a16="http://schemas.microsoft.com/office/drawing/2014/main" xmlns="" id="{817B5D1D-C38D-44C0-94DF-0E2EAD63205C}"/>
              </a:ext>
            </a:extLst>
          </p:cNvPr>
          <p:cNvSpPr>
            <a:spLocks noGrp="1"/>
          </p:cNvSpPr>
          <p:nvPr>
            <p:ph idx="1"/>
          </p:nvPr>
        </p:nvSpPr>
        <p:spPr>
          <a:xfrm>
            <a:off x="432000" y="5036827"/>
            <a:ext cx="9828000" cy="1552116"/>
          </a:xfrm>
          <a:solidFill>
            <a:schemeClr val="accent1"/>
          </a:solidFill>
        </p:spPr>
        <p:txBody>
          <a:bodyPr/>
          <a:lstStyle/>
          <a:p>
            <a:pPr indent="0">
              <a:buNone/>
            </a:pPr>
            <a:r>
              <a:rPr lang="en-NZ" b="1" dirty="0"/>
              <a:t>Key Principles:</a:t>
            </a:r>
          </a:p>
          <a:p>
            <a:r>
              <a:rPr lang="en-NZ" dirty="0"/>
              <a:t>Shared and dedicated delivery points have different requirements for tolerance</a:t>
            </a:r>
          </a:p>
          <a:p>
            <a:r>
              <a:rPr lang="en-NZ" dirty="0"/>
              <a:t>Parties taking the balancing risk need tolerance</a:t>
            </a:r>
          </a:p>
          <a:p>
            <a:r>
              <a:rPr lang="en-NZ" dirty="0"/>
              <a:t>This is a change to the GTAC which allocates tolerance between OBA parties and shippers</a:t>
            </a:r>
            <a:endParaRPr lang="en-NZ" b="1" dirty="0"/>
          </a:p>
          <a:p>
            <a:endParaRPr lang="en-NZ" dirty="0"/>
          </a:p>
        </p:txBody>
      </p:sp>
      <p:sp>
        <p:nvSpPr>
          <p:cNvPr id="8" name="Oval 7">
            <a:extLst>
              <a:ext uri="{FF2B5EF4-FFF2-40B4-BE49-F238E27FC236}">
                <a16:creationId xmlns:a16="http://schemas.microsoft.com/office/drawing/2014/main" xmlns="" id="{00D10549-8396-4580-8ECD-ABD3E64AEF01}"/>
              </a:ext>
            </a:extLst>
          </p:cNvPr>
          <p:cNvSpPr/>
          <p:nvPr/>
        </p:nvSpPr>
        <p:spPr>
          <a:xfrm>
            <a:off x="2456607" y="1790488"/>
            <a:ext cx="288032" cy="288032"/>
          </a:xfrm>
          <a:prstGeom prst="ellipse">
            <a:avLst/>
          </a:prstGeom>
          <a:solidFill>
            <a:srgbClr val="CCECFF"/>
          </a:solidFill>
          <a:ln>
            <a:solidFill>
              <a:srgbClr val="0C7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Oval 8">
            <a:extLst>
              <a:ext uri="{FF2B5EF4-FFF2-40B4-BE49-F238E27FC236}">
                <a16:creationId xmlns:a16="http://schemas.microsoft.com/office/drawing/2014/main" xmlns="" id="{81BB32C4-1604-45A0-B88C-F92D746DE3A6}"/>
              </a:ext>
            </a:extLst>
          </p:cNvPr>
          <p:cNvSpPr/>
          <p:nvPr/>
        </p:nvSpPr>
        <p:spPr>
          <a:xfrm>
            <a:off x="7875805" y="1790488"/>
            <a:ext cx="288032" cy="288032"/>
          </a:xfrm>
          <a:prstGeom prst="ellipse">
            <a:avLst/>
          </a:prstGeom>
          <a:solidFill>
            <a:srgbClr val="CCECFF"/>
          </a:solidFill>
          <a:ln>
            <a:solidFill>
              <a:srgbClr val="0C7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a:extLst>
              <a:ext uri="{FF2B5EF4-FFF2-40B4-BE49-F238E27FC236}">
                <a16:creationId xmlns:a16="http://schemas.microsoft.com/office/drawing/2014/main" xmlns="" id="{F890394E-8AED-4586-838E-68D441C79567}"/>
              </a:ext>
            </a:extLst>
          </p:cNvPr>
          <p:cNvSpPr txBox="1"/>
          <p:nvPr/>
        </p:nvSpPr>
        <p:spPr>
          <a:xfrm>
            <a:off x="444740" y="2364719"/>
            <a:ext cx="2079415" cy="954107"/>
          </a:xfrm>
          <a:prstGeom prst="rect">
            <a:avLst/>
          </a:prstGeom>
          <a:noFill/>
        </p:spPr>
        <p:txBody>
          <a:bodyPr wrap="none" rtlCol="0">
            <a:spAutoFit/>
          </a:bodyPr>
          <a:lstStyle/>
          <a:p>
            <a:r>
              <a:rPr lang="en-NZ" sz="1600">
                <a:latin typeface="Arial" panose="020B0604020202020204" pitchFamily="34" charset="0"/>
                <a:cs typeface="Arial" panose="020B0604020202020204" pitchFamily="34" charset="0"/>
              </a:rPr>
              <a:t>Interconnected Party</a:t>
            </a:r>
          </a:p>
          <a:p>
            <a:endParaRPr lang="en-NZ" sz="1600">
              <a:latin typeface="Arial" panose="020B0604020202020204" pitchFamily="34" charset="0"/>
              <a:cs typeface="Arial" panose="020B0604020202020204" pitchFamily="34" charset="0"/>
            </a:endParaRPr>
          </a:p>
          <a:p>
            <a:r>
              <a:rPr lang="en-NZ" sz="1200">
                <a:latin typeface="Arial" panose="020B0604020202020204" pitchFamily="34" charset="0"/>
                <a:cs typeface="Arial" panose="020B0604020202020204" pitchFamily="34" charset="0"/>
              </a:rPr>
              <a:t>GTA Points</a:t>
            </a:r>
          </a:p>
          <a:p>
            <a:r>
              <a:rPr lang="en-NZ" sz="1200">
                <a:latin typeface="Arial" panose="020B0604020202020204" pitchFamily="34" charset="0"/>
                <a:cs typeface="Arial" panose="020B0604020202020204" pitchFamily="34" charset="0"/>
              </a:rPr>
              <a:t>(IP has no balancing risk)</a:t>
            </a:r>
          </a:p>
        </p:txBody>
      </p:sp>
      <p:sp>
        <p:nvSpPr>
          <p:cNvPr id="11" name="TextBox 10">
            <a:extLst>
              <a:ext uri="{FF2B5EF4-FFF2-40B4-BE49-F238E27FC236}">
                <a16:creationId xmlns:a16="http://schemas.microsoft.com/office/drawing/2014/main" xmlns="" id="{2C1AB79B-9B5A-41A6-98C3-D8C950F850DD}"/>
              </a:ext>
            </a:extLst>
          </p:cNvPr>
          <p:cNvSpPr txBox="1"/>
          <p:nvPr/>
        </p:nvSpPr>
        <p:spPr>
          <a:xfrm>
            <a:off x="7454110" y="2340471"/>
            <a:ext cx="2658300" cy="769441"/>
          </a:xfrm>
          <a:prstGeom prst="rect">
            <a:avLst/>
          </a:prstGeom>
          <a:noFill/>
        </p:spPr>
        <p:txBody>
          <a:bodyPr wrap="square" rtlCol="0">
            <a:spAutoFit/>
          </a:bodyPr>
          <a:lstStyle/>
          <a:p>
            <a:r>
              <a:rPr lang="en-NZ" sz="1600">
                <a:latin typeface="Arial" panose="020B0604020202020204" pitchFamily="34" charset="0"/>
                <a:cs typeface="Arial" panose="020B0604020202020204" pitchFamily="34" charset="0"/>
              </a:rPr>
              <a:t>Interconnected Party</a:t>
            </a:r>
          </a:p>
          <a:p>
            <a:endParaRPr lang="en-NZ" sz="1600">
              <a:latin typeface="Arial" panose="020B0604020202020204" pitchFamily="34" charset="0"/>
              <a:cs typeface="Arial" panose="020B0604020202020204" pitchFamily="34" charset="0"/>
            </a:endParaRPr>
          </a:p>
          <a:p>
            <a:pPr defTabSz="712788">
              <a:tabLst>
                <a:tab pos="542925" algn="l"/>
              </a:tabLst>
            </a:pPr>
            <a:r>
              <a:rPr lang="en-NZ" sz="1200">
                <a:latin typeface="Arial" panose="020B0604020202020204" pitchFamily="34" charset="0"/>
                <a:cs typeface="Arial" panose="020B0604020202020204" pitchFamily="34" charset="0"/>
              </a:rPr>
              <a:t>	</a:t>
            </a:r>
          </a:p>
        </p:txBody>
      </p:sp>
      <p:sp>
        <p:nvSpPr>
          <p:cNvPr id="12" name="Arrow: Right 11">
            <a:extLst>
              <a:ext uri="{FF2B5EF4-FFF2-40B4-BE49-F238E27FC236}">
                <a16:creationId xmlns:a16="http://schemas.microsoft.com/office/drawing/2014/main" xmlns="" id="{D73E6B1F-FFAD-4FA8-A2D7-F8171C8BDD24}"/>
              </a:ext>
            </a:extLst>
          </p:cNvPr>
          <p:cNvSpPr/>
          <p:nvPr/>
        </p:nvSpPr>
        <p:spPr>
          <a:xfrm>
            <a:off x="2894854" y="1862496"/>
            <a:ext cx="4896544" cy="144016"/>
          </a:xfrm>
          <a:prstGeom prst="rightArrow">
            <a:avLst/>
          </a:prstGeom>
          <a:solidFill>
            <a:srgbClr val="CCECFF"/>
          </a:solidFill>
          <a:ln>
            <a:solidFill>
              <a:srgbClr val="0C7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xmlns="" id="{5DEF86EE-823B-4AB4-AE99-3FBED1A86D94}"/>
              </a:ext>
            </a:extLst>
          </p:cNvPr>
          <p:cNvSpPr/>
          <p:nvPr/>
        </p:nvSpPr>
        <p:spPr>
          <a:xfrm>
            <a:off x="458571" y="2340471"/>
            <a:ext cx="2646109" cy="244864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xmlns="" id="{0BBC9813-0D6A-4F67-A9CF-E68B1C029FDD}"/>
              </a:ext>
            </a:extLst>
          </p:cNvPr>
          <p:cNvSpPr/>
          <p:nvPr/>
        </p:nvSpPr>
        <p:spPr>
          <a:xfrm>
            <a:off x="3327563" y="2326232"/>
            <a:ext cx="3455723" cy="1382391"/>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xmlns="" id="{989A9034-2F33-46DE-89F1-FB7DDAF10F70}"/>
              </a:ext>
            </a:extLst>
          </p:cNvPr>
          <p:cNvSpPr/>
          <p:nvPr/>
        </p:nvSpPr>
        <p:spPr>
          <a:xfrm>
            <a:off x="7000571" y="2326231"/>
            <a:ext cx="3192929" cy="244864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TextBox 15">
            <a:extLst>
              <a:ext uri="{FF2B5EF4-FFF2-40B4-BE49-F238E27FC236}">
                <a16:creationId xmlns:a16="http://schemas.microsoft.com/office/drawing/2014/main" xmlns="" id="{6992C4BB-4EA8-4B32-AD0F-7D1B7F2ACCF7}"/>
              </a:ext>
            </a:extLst>
          </p:cNvPr>
          <p:cNvSpPr txBox="1"/>
          <p:nvPr/>
        </p:nvSpPr>
        <p:spPr>
          <a:xfrm>
            <a:off x="4347025" y="2326231"/>
            <a:ext cx="1416798" cy="769441"/>
          </a:xfrm>
          <a:prstGeom prst="rect">
            <a:avLst/>
          </a:prstGeom>
          <a:noFill/>
        </p:spPr>
        <p:txBody>
          <a:bodyPr wrap="none" rtlCol="0">
            <a:spAutoFit/>
          </a:bodyPr>
          <a:lstStyle/>
          <a:p>
            <a:pPr algn="ctr"/>
            <a:r>
              <a:rPr lang="en-NZ" sz="1600">
                <a:latin typeface="Arial" panose="020B0604020202020204" pitchFamily="34" charset="0"/>
                <a:cs typeface="Arial" panose="020B0604020202020204" pitchFamily="34" charset="0"/>
              </a:rPr>
              <a:t>Shipper</a:t>
            </a:r>
          </a:p>
          <a:p>
            <a:pPr algn="ctr"/>
            <a:endParaRPr lang="en-NZ" sz="1600">
              <a:latin typeface="Arial" panose="020B0604020202020204" pitchFamily="34" charset="0"/>
              <a:cs typeface="Arial" panose="020B0604020202020204" pitchFamily="34" charset="0"/>
            </a:endParaRPr>
          </a:p>
          <a:p>
            <a:pPr algn="ctr"/>
            <a:r>
              <a:rPr lang="en-NZ" sz="1200">
                <a:latin typeface="Arial" panose="020B0604020202020204" pitchFamily="34" charset="0"/>
                <a:cs typeface="Arial" panose="020B0604020202020204" pitchFamily="34" charset="0"/>
              </a:rPr>
              <a:t>Shipper Tolerance</a:t>
            </a:r>
            <a:endParaRPr lang="en-NZ" sz="160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xmlns="" id="{FA5F3AF4-C1C7-4036-AC48-8988E5121649}"/>
              </a:ext>
            </a:extLst>
          </p:cNvPr>
          <p:cNvSpPr/>
          <p:nvPr/>
        </p:nvSpPr>
        <p:spPr>
          <a:xfrm>
            <a:off x="4190998" y="2765248"/>
            <a:ext cx="1800200" cy="421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Oval 17">
            <a:extLst>
              <a:ext uri="{FF2B5EF4-FFF2-40B4-BE49-F238E27FC236}">
                <a16:creationId xmlns:a16="http://schemas.microsoft.com/office/drawing/2014/main" xmlns="" id="{F037B2C5-EC63-4E28-BEC6-D89033373193}"/>
              </a:ext>
            </a:extLst>
          </p:cNvPr>
          <p:cNvSpPr/>
          <p:nvPr/>
        </p:nvSpPr>
        <p:spPr>
          <a:xfrm>
            <a:off x="4190998" y="3948282"/>
            <a:ext cx="1800200" cy="421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a:extLst>
              <a:ext uri="{FF2B5EF4-FFF2-40B4-BE49-F238E27FC236}">
                <a16:creationId xmlns:a16="http://schemas.microsoft.com/office/drawing/2014/main" xmlns="" id="{3C9BC93B-D25F-4A13-B5A0-81D7866A1EFD}"/>
              </a:ext>
            </a:extLst>
          </p:cNvPr>
          <p:cNvSpPr txBox="1"/>
          <p:nvPr/>
        </p:nvSpPr>
        <p:spPr>
          <a:xfrm>
            <a:off x="4289902" y="4042862"/>
            <a:ext cx="1608710" cy="276999"/>
          </a:xfrm>
          <a:prstGeom prst="rect">
            <a:avLst/>
          </a:prstGeom>
          <a:noFill/>
        </p:spPr>
        <p:txBody>
          <a:bodyPr wrap="none" rtlCol="0">
            <a:spAutoFit/>
          </a:bodyPr>
          <a:lstStyle/>
          <a:p>
            <a:r>
              <a:rPr lang="en-NZ" sz="1200">
                <a:latin typeface="Arial" panose="020B0604020202020204" pitchFamily="34" charset="0"/>
                <a:cs typeface="Arial" panose="020B0604020202020204" pitchFamily="34" charset="0"/>
              </a:rPr>
              <a:t>OBA Party Tolerance</a:t>
            </a:r>
          </a:p>
        </p:txBody>
      </p:sp>
      <p:sp>
        <p:nvSpPr>
          <p:cNvPr id="21" name="Arrow: Right 20">
            <a:extLst>
              <a:ext uri="{FF2B5EF4-FFF2-40B4-BE49-F238E27FC236}">
                <a16:creationId xmlns:a16="http://schemas.microsoft.com/office/drawing/2014/main" xmlns="" id="{A94F1F00-B793-4D93-B28E-0A0B6701778D}"/>
              </a:ext>
            </a:extLst>
          </p:cNvPr>
          <p:cNvSpPr/>
          <p:nvPr/>
        </p:nvSpPr>
        <p:spPr>
          <a:xfrm rot="10800000">
            <a:off x="5823665" y="2916535"/>
            <a:ext cx="223129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a:extLst>
              <a:ext uri="{FF2B5EF4-FFF2-40B4-BE49-F238E27FC236}">
                <a16:creationId xmlns:a16="http://schemas.microsoft.com/office/drawing/2014/main" xmlns="" id="{B85B4ABE-D053-49BD-88E1-7B39C7D20C1E}"/>
              </a:ext>
            </a:extLst>
          </p:cNvPr>
          <p:cNvSpPr/>
          <p:nvPr/>
        </p:nvSpPr>
        <p:spPr>
          <a:xfrm>
            <a:off x="8019821" y="3963528"/>
            <a:ext cx="1957656" cy="461665"/>
          </a:xfrm>
          <a:prstGeom prst="rect">
            <a:avLst/>
          </a:prstGeom>
        </p:spPr>
        <p:txBody>
          <a:bodyPr wrap="square">
            <a:spAutoFit/>
          </a:bodyPr>
          <a:lstStyle/>
          <a:p>
            <a:r>
              <a:rPr lang="en-NZ" sz="1200">
                <a:latin typeface="Arial" panose="020B0604020202020204" pitchFamily="34" charset="0"/>
                <a:cs typeface="Arial" panose="020B0604020202020204" pitchFamily="34" charset="0"/>
              </a:rPr>
              <a:t>OBA Points</a:t>
            </a:r>
          </a:p>
          <a:p>
            <a:r>
              <a:rPr lang="en-NZ" sz="1200">
                <a:latin typeface="Arial" panose="020B0604020202020204" pitchFamily="34" charset="0"/>
                <a:cs typeface="Arial" panose="020B0604020202020204" pitchFamily="34" charset="0"/>
              </a:rPr>
              <a:t>(IP has balancing risk)</a:t>
            </a:r>
            <a:endParaRPr lang="en-NZ" sz="1200"/>
          </a:p>
        </p:txBody>
      </p:sp>
      <p:sp>
        <p:nvSpPr>
          <p:cNvPr id="23" name="Arrow: Right 22">
            <a:extLst>
              <a:ext uri="{FF2B5EF4-FFF2-40B4-BE49-F238E27FC236}">
                <a16:creationId xmlns:a16="http://schemas.microsoft.com/office/drawing/2014/main" xmlns="" id="{50F11C2D-95EF-4303-9FD5-E0BBFAE0C40B}"/>
              </a:ext>
            </a:extLst>
          </p:cNvPr>
          <p:cNvSpPr/>
          <p:nvPr/>
        </p:nvSpPr>
        <p:spPr>
          <a:xfrm>
            <a:off x="5823665" y="4075390"/>
            <a:ext cx="223129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Arrow: Right 23">
            <a:extLst>
              <a:ext uri="{FF2B5EF4-FFF2-40B4-BE49-F238E27FC236}">
                <a16:creationId xmlns:a16="http://schemas.microsoft.com/office/drawing/2014/main" xmlns="" id="{8E2C067B-63CE-4A9C-A16C-782FC942587C}"/>
              </a:ext>
            </a:extLst>
          </p:cNvPr>
          <p:cNvSpPr/>
          <p:nvPr/>
        </p:nvSpPr>
        <p:spPr>
          <a:xfrm rot="10800000">
            <a:off x="1466875" y="4103932"/>
            <a:ext cx="2874554" cy="1565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a:extLst>
              <a:ext uri="{FF2B5EF4-FFF2-40B4-BE49-F238E27FC236}">
                <a16:creationId xmlns:a16="http://schemas.microsoft.com/office/drawing/2014/main" xmlns="" id="{EF90E169-7243-4F8B-BB0A-CB77C4365B11}"/>
              </a:ext>
            </a:extLst>
          </p:cNvPr>
          <p:cNvSpPr/>
          <p:nvPr/>
        </p:nvSpPr>
        <p:spPr>
          <a:xfrm>
            <a:off x="441574" y="4043685"/>
            <a:ext cx="1699953" cy="461665"/>
          </a:xfrm>
          <a:prstGeom prst="rect">
            <a:avLst/>
          </a:prstGeom>
        </p:spPr>
        <p:txBody>
          <a:bodyPr wrap="none">
            <a:spAutoFit/>
          </a:bodyPr>
          <a:lstStyle/>
          <a:p>
            <a:r>
              <a:rPr lang="en-NZ" sz="1200">
                <a:latin typeface="Arial" panose="020B0604020202020204" pitchFamily="34" charset="0"/>
                <a:cs typeface="Arial" panose="020B0604020202020204" pitchFamily="34" charset="0"/>
              </a:rPr>
              <a:t>OBA Points</a:t>
            </a:r>
          </a:p>
          <a:p>
            <a:r>
              <a:rPr lang="en-NZ" sz="1200">
                <a:latin typeface="Arial" panose="020B0604020202020204" pitchFamily="34" charset="0"/>
                <a:cs typeface="Arial" panose="020B0604020202020204" pitchFamily="34" charset="0"/>
              </a:rPr>
              <a:t>(IP has balancing risk)</a:t>
            </a:r>
          </a:p>
        </p:txBody>
      </p:sp>
      <p:sp>
        <p:nvSpPr>
          <p:cNvPr id="26" name="TextBox 25">
            <a:extLst>
              <a:ext uri="{FF2B5EF4-FFF2-40B4-BE49-F238E27FC236}">
                <a16:creationId xmlns:a16="http://schemas.microsoft.com/office/drawing/2014/main" xmlns="" id="{B7C0B8BD-048D-44A3-8D70-A30D662DA133}"/>
              </a:ext>
            </a:extLst>
          </p:cNvPr>
          <p:cNvSpPr txBox="1"/>
          <p:nvPr/>
        </p:nvSpPr>
        <p:spPr>
          <a:xfrm>
            <a:off x="2155548" y="2710951"/>
            <a:ext cx="2162194" cy="246221"/>
          </a:xfrm>
          <a:prstGeom prst="rect">
            <a:avLst/>
          </a:prstGeom>
          <a:noFill/>
        </p:spPr>
        <p:txBody>
          <a:bodyPr wrap="square" rtlCol="0">
            <a:spAutoFit/>
          </a:bodyPr>
          <a:lstStyle/>
          <a:p>
            <a:r>
              <a:rPr lang="en-NZ" sz="1000">
                <a:latin typeface="Arial" panose="020B0604020202020204" pitchFamily="34" charset="0"/>
                <a:cs typeface="Arial" panose="020B0604020202020204" pitchFamily="34" charset="0"/>
              </a:rPr>
              <a:t>Tolerance is allocated to shipper</a:t>
            </a:r>
          </a:p>
        </p:txBody>
      </p:sp>
      <p:sp>
        <p:nvSpPr>
          <p:cNvPr id="27" name="TextBox 26">
            <a:extLst>
              <a:ext uri="{FF2B5EF4-FFF2-40B4-BE49-F238E27FC236}">
                <a16:creationId xmlns:a16="http://schemas.microsoft.com/office/drawing/2014/main" xmlns="" id="{B4D73D69-BC6F-4E2C-88D8-58469AEEB479}"/>
              </a:ext>
            </a:extLst>
          </p:cNvPr>
          <p:cNvSpPr txBox="1"/>
          <p:nvPr/>
        </p:nvSpPr>
        <p:spPr>
          <a:xfrm>
            <a:off x="1970482" y="1469382"/>
            <a:ext cx="1260281" cy="307777"/>
          </a:xfrm>
          <a:prstGeom prst="rect">
            <a:avLst/>
          </a:prstGeom>
          <a:noFill/>
        </p:spPr>
        <p:txBody>
          <a:bodyPr wrap="none" rtlCol="0">
            <a:spAutoFit/>
          </a:bodyPr>
          <a:lstStyle/>
          <a:p>
            <a:r>
              <a:rPr lang="en-NZ" sz="1400">
                <a:latin typeface="Arial" panose="020B0604020202020204" pitchFamily="34" charset="0"/>
                <a:cs typeface="Arial" panose="020B0604020202020204" pitchFamily="34" charset="0"/>
              </a:rPr>
              <a:t>Gas Receipts</a:t>
            </a:r>
          </a:p>
        </p:txBody>
      </p:sp>
      <p:sp>
        <p:nvSpPr>
          <p:cNvPr id="28" name="TextBox 27">
            <a:extLst>
              <a:ext uri="{FF2B5EF4-FFF2-40B4-BE49-F238E27FC236}">
                <a16:creationId xmlns:a16="http://schemas.microsoft.com/office/drawing/2014/main" xmlns="" id="{BBFE61C3-DBEF-4F42-90D4-B3038F681C3A}"/>
              </a:ext>
            </a:extLst>
          </p:cNvPr>
          <p:cNvSpPr txBox="1"/>
          <p:nvPr/>
        </p:nvSpPr>
        <p:spPr>
          <a:xfrm>
            <a:off x="7344797" y="1472116"/>
            <a:ext cx="1350050" cy="307777"/>
          </a:xfrm>
          <a:prstGeom prst="rect">
            <a:avLst/>
          </a:prstGeom>
          <a:noFill/>
        </p:spPr>
        <p:txBody>
          <a:bodyPr wrap="none" rtlCol="0">
            <a:spAutoFit/>
          </a:bodyPr>
          <a:lstStyle/>
          <a:p>
            <a:pPr algn="ctr"/>
            <a:r>
              <a:rPr lang="en-NZ" sz="1400">
                <a:latin typeface="Arial" panose="020B0604020202020204" pitchFamily="34" charset="0"/>
                <a:cs typeface="Arial" panose="020B0604020202020204" pitchFamily="34" charset="0"/>
              </a:rPr>
              <a:t>Gas Deliveries</a:t>
            </a:r>
          </a:p>
        </p:txBody>
      </p:sp>
      <p:sp>
        <p:nvSpPr>
          <p:cNvPr id="29" name="TextBox 28">
            <a:extLst>
              <a:ext uri="{FF2B5EF4-FFF2-40B4-BE49-F238E27FC236}">
                <a16:creationId xmlns:a16="http://schemas.microsoft.com/office/drawing/2014/main" xmlns="" id="{CC094361-2613-45B9-AE76-ED16794EA5D4}"/>
              </a:ext>
            </a:extLst>
          </p:cNvPr>
          <p:cNvSpPr txBox="1"/>
          <p:nvPr/>
        </p:nvSpPr>
        <p:spPr>
          <a:xfrm>
            <a:off x="4680336" y="1588778"/>
            <a:ext cx="881973" cy="307777"/>
          </a:xfrm>
          <a:prstGeom prst="rect">
            <a:avLst/>
          </a:prstGeom>
          <a:noFill/>
        </p:spPr>
        <p:txBody>
          <a:bodyPr wrap="none" rtlCol="0">
            <a:spAutoFit/>
          </a:bodyPr>
          <a:lstStyle/>
          <a:p>
            <a:pPr algn="ctr"/>
            <a:r>
              <a:rPr lang="en-NZ" sz="1400">
                <a:latin typeface="Arial" panose="020B0604020202020204" pitchFamily="34" charset="0"/>
                <a:cs typeface="Arial" panose="020B0604020202020204" pitchFamily="34" charset="0"/>
              </a:rPr>
              <a:t>Shipping</a:t>
            </a:r>
          </a:p>
        </p:txBody>
      </p:sp>
      <p:sp>
        <p:nvSpPr>
          <p:cNvPr id="30" name="Arrow: Right 29">
            <a:extLst>
              <a:ext uri="{FF2B5EF4-FFF2-40B4-BE49-F238E27FC236}">
                <a16:creationId xmlns:a16="http://schemas.microsoft.com/office/drawing/2014/main" xmlns="" id="{C4333FE2-1C91-4B68-82B0-036DF44902A5}"/>
              </a:ext>
            </a:extLst>
          </p:cNvPr>
          <p:cNvSpPr/>
          <p:nvPr/>
        </p:nvSpPr>
        <p:spPr>
          <a:xfrm>
            <a:off x="1466875" y="2910551"/>
            <a:ext cx="2874554" cy="1565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TextBox 30">
            <a:extLst>
              <a:ext uri="{FF2B5EF4-FFF2-40B4-BE49-F238E27FC236}">
                <a16:creationId xmlns:a16="http://schemas.microsoft.com/office/drawing/2014/main" xmlns="" id="{A61A52A7-3A64-4ECF-8824-9825D8448595}"/>
              </a:ext>
            </a:extLst>
          </p:cNvPr>
          <p:cNvSpPr txBox="1"/>
          <p:nvPr/>
        </p:nvSpPr>
        <p:spPr>
          <a:xfrm>
            <a:off x="5958575" y="2710951"/>
            <a:ext cx="2162194" cy="246221"/>
          </a:xfrm>
          <a:prstGeom prst="rect">
            <a:avLst/>
          </a:prstGeom>
          <a:noFill/>
        </p:spPr>
        <p:txBody>
          <a:bodyPr wrap="square" rtlCol="0">
            <a:spAutoFit/>
          </a:bodyPr>
          <a:lstStyle/>
          <a:p>
            <a:r>
              <a:rPr lang="en-NZ" sz="1000">
                <a:latin typeface="Arial" panose="020B0604020202020204" pitchFamily="34" charset="0"/>
                <a:cs typeface="Arial" panose="020B0604020202020204" pitchFamily="34" charset="0"/>
              </a:rPr>
              <a:t>Tolerance is allocated to shipper</a:t>
            </a:r>
          </a:p>
        </p:txBody>
      </p:sp>
      <p:sp>
        <p:nvSpPr>
          <p:cNvPr id="32" name="TextBox 31">
            <a:extLst>
              <a:ext uri="{FF2B5EF4-FFF2-40B4-BE49-F238E27FC236}">
                <a16:creationId xmlns:a16="http://schemas.microsoft.com/office/drawing/2014/main" xmlns="" id="{EA290A63-4090-40B2-ABE0-C73F8B622283}"/>
              </a:ext>
            </a:extLst>
          </p:cNvPr>
          <p:cNvSpPr txBox="1"/>
          <p:nvPr/>
        </p:nvSpPr>
        <p:spPr>
          <a:xfrm>
            <a:off x="5952376" y="3875092"/>
            <a:ext cx="2271070" cy="246221"/>
          </a:xfrm>
          <a:prstGeom prst="rect">
            <a:avLst/>
          </a:prstGeom>
          <a:noFill/>
        </p:spPr>
        <p:txBody>
          <a:bodyPr wrap="square" rtlCol="0">
            <a:spAutoFit/>
          </a:bodyPr>
          <a:lstStyle/>
          <a:p>
            <a:r>
              <a:rPr lang="en-NZ" sz="1000">
                <a:latin typeface="Arial" panose="020B0604020202020204" pitchFamily="34" charset="0"/>
                <a:cs typeface="Arial" panose="020B0604020202020204" pitchFamily="34" charset="0"/>
              </a:rPr>
              <a:t>Tolerance is allocated to OBA Party</a:t>
            </a:r>
          </a:p>
        </p:txBody>
      </p:sp>
      <p:sp>
        <p:nvSpPr>
          <p:cNvPr id="33" name="TextBox 32">
            <a:extLst>
              <a:ext uri="{FF2B5EF4-FFF2-40B4-BE49-F238E27FC236}">
                <a16:creationId xmlns:a16="http://schemas.microsoft.com/office/drawing/2014/main" xmlns="" id="{CEDED02B-DA41-4315-9B3E-3DC4DED65442}"/>
              </a:ext>
            </a:extLst>
          </p:cNvPr>
          <p:cNvSpPr txBox="1"/>
          <p:nvPr/>
        </p:nvSpPr>
        <p:spPr>
          <a:xfrm>
            <a:off x="2046672" y="3919427"/>
            <a:ext cx="2271070" cy="246221"/>
          </a:xfrm>
          <a:prstGeom prst="rect">
            <a:avLst/>
          </a:prstGeom>
          <a:noFill/>
        </p:spPr>
        <p:txBody>
          <a:bodyPr wrap="square" rtlCol="0">
            <a:spAutoFit/>
          </a:bodyPr>
          <a:lstStyle/>
          <a:p>
            <a:r>
              <a:rPr lang="en-NZ" sz="1000">
                <a:latin typeface="Arial" panose="020B0604020202020204" pitchFamily="34" charset="0"/>
                <a:cs typeface="Arial" panose="020B0604020202020204" pitchFamily="34" charset="0"/>
              </a:rPr>
              <a:t>Tolerance is allocated to OBA Party</a:t>
            </a:r>
          </a:p>
        </p:txBody>
      </p:sp>
      <p:sp>
        <p:nvSpPr>
          <p:cNvPr id="2" name="Rectangle 1">
            <a:extLst>
              <a:ext uri="{FF2B5EF4-FFF2-40B4-BE49-F238E27FC236}">
                <a16:creationId xmlns:a16="http://schemas.microsoft.com/office/drawing/2014/main" xmlns="" id="{B496DED7-B186-4B0D-8019-CB22EAB277AF}"/>
              </a:ext>
            </a:extLst>
          </p:cNvPr>
          <p:cNvSpPr/>
          <p:nvPr/>
        </p:nvSpPr>
        <p:spPr>
          <a:xfrm>
            <a:off x="8067801" y="2823088"/>
            <a:ext cx="2095081" cy="461665"/>
          </a:xfrm>
          <a:prstGeom prst="rect">
            <a:avLst/>
          </a:prstGeom>
        </p:spPr>
        <p:txBody>
          <a:bodyPr wrap="square">
            <a:spAutoFit/>
          </a:bodyPr>
          <a:lstStyle/>
          <a:p>
            <a:pPr defTabSz="712788">
              <a:tabLst>
                <a:tab pos="542925" algn="l"/>
              </a:tabLst>
            </a:pPr>
            <a:r>
              <a:rPr lang="en-NZ" sz="1200">
                <a:latin typeface="Arial" panose="020B0604020202020204" pitchFamily="34" charset="0"/>
                <a:cs typeface="Arial" panose="020B0604020202020204" pitchFamily="34" charset="0"/>
              </a:rPr>
              <a:t>Allocation Agreement Points</a:t>
            </a:r>
          </a:p>
          <a:p>
            <a:pPr defTabSz="712788">
              <a:tabLst>
                <a:tab pos="542925" algn="l"/>
              </a:tabLst>
            </a:pPr>
            <a:r>
              <a:rPr lang="en-NZ" sz="1200">
                <a:latin typeface="Arial" panose="020B0604020202020204" pitchFamily="34" charset="0"/>
                <a:cs typeface="Arial" panose="020B0604020202020204" pitchFamily="34" charset="0"/>
              </a:rPr>
              <a:t>(IP has no balancing risk)</a:t>
            </a:r>
          </a:p>
        </p:txBody>
      </p:sp>
    </p:spTree>
    <p:extLst>
      <p:ext uri="{BB962C8B-B14F-4D97-AF65-F5344CB8AC3E}">
        <p14:creationId xmlns:p14="http://schemas.microsoft.com/office/powerpoint/2010/main" val="1424166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5EA05-60C0-46EC-B426-2F516D2B57FD}"/>
              </a:ext>
            </a:extLst>
          </p:cNvPr>
          <p:cNvSpPr>
            <a:spLocks noGrp="1"/>
          </p:cNvSpPr>
          <p:nvPr>
            <p:ph type="title"/>
          </p:nvPr>
        </p:nvSpPr>
        <p:spPr/>
        <p:txBody>
          <a:bodyPr/>
          <a:lstStyle/>
          <a:p>
            <a:r>
              <a:rPr lang="en-NZ"/>
              <a:t>Tolerance as a receipt and delivery allocation</a:t>
            </a:r>
          </a:p>
        </p:txBody>
      </p:sp>
      <p:graphicFrame>
        <p:nvGraphicFramePr>
          <p:cNvPr id="18" name="Content Placeholder 17">
            <a:extLst>
              <a:ext uri="{FF2B5EF4-FFF2-40B4-BE49-F238E27FC236}">
                <a16:creationId xmlns:a16="http://schemas.microsoft.com/office/drawing/2014/main" xmlns="" id="{17EB523A-C1CB-4EFC-AB05-4FA3CCCBF3B0}"/>
              </a:ext>
            </a:extLst>
          </p:cNvPr>
          <p:cNvGraphicFramePr>
            <a:graphicFrameLocks noGrp="1"/>
          </p:cNvGraphicFramePr>
          <p:nvPr>
            <p:ph idx="1"/>
            <p:extLst>
              <p:ext uri="{D42A27DB-BD31-4B8C-83A1-F6EECF244321}">
                <p14:modId xmlns:p14="http://schemas.microsoft.com/office/powerpoint/2010/main" val="2798090069"/>
              </p:ext>
            </p:extLst>
          </p:nvPr>
        </p:nvGraphicFramePr>
        <p:xfrm>
          <a:off x="2898428" y="1620391"/>
          <a:ext cx="6408712"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Arrow: Right 18">
            <a:extLst>
              <a:ext uri="{FF2B5EF4-FFF2-40B4-BE49-F238E27FC236}">
                <a16:creationId xmlns:a16="http://schemas.microsoft.com/office/drawing/2014/main" xmlns="" id="{87076839-3CC8-4F91-A3F0-FC031D1718AE}"/>
              </a:ext>
            </a:extLst>
          </p:cNvPr>
          <p:cNvSpPr/>
          <p:nvPr/>
        </p:nvSpPr>
        <p:spPr>
          <a:xfrm>
            <a:off x="954212" y="1836415"/>
            <a:ext cx="2437842" cy="720080"/>
          </a:xfrm>
          <a:prstGeom prst="rightArrow">
            <a:avLst/>
          </a:prstGeom>
          <a:solidFill>
            <a:srgbClr val="0C77BD"/>
          </a:solidFill>
          <a:ln>
            <a:solidFill>
              <a:srgbClr val="0C7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latin typeface="Arial" panose="020B0604020202020204" pitchFamily="34" charset="0"/>
                <a:cs typeface="Arial" panose="020B0604020202020204" pitchFamily="34" charset="0"/>
              </a:rPr>
              <a:t>OBA, GTA</a:t>
            </a:r>
          </a:p>
        </p:txBody>
      </p:sp>
      <p:sp>
        <p:nvSpPr>
          <p:cNvPr id="20" name="Arrow: Right 19">
            <a:extLst>
              <a:ext uri="{FF2B5EF4-FFF2-40B4-BE49-F238E27FC236}">
                <a16:creationId xmlns:a16="http://schemas.microsoft.com/office/drawing/2014/main" xmlns="" id="{69A3CD2B-7A74-415E-A7FF-D7D5DB5C52C6}"/>
              </a:ext>
            </a:extLst>
          </p:cNvPr>
          <p:cNvSpPr/>
          <p:nvPr/>
        </p:nvSpPr>
        <p:spPr>
          <a:xfrm>
            <a:off x="954212" y="4107907"/>
            <a:ext cx="2437842" cy="720080"/>
          </a:xfrm>
          <a:prstGeom prst="rightArrow">
            <a:avLst/>
          </a:prstGeom>
          <a:solidFill>
            <a:srgbClr val="0C77BD"/>
          </a:solidFill>
          <a:ln>
            <a:solidFill>
              <a:srgbClr val="0C7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latin typeface="Arial" panose="020B0604020202020204" pitchFamily="34" charset="0"/>
                <a:cs typeface="Arial" panose="020B0604020202020204" pitchFamily="34" charset="0"/>
              </a:rPr>
              <a:t>OBA, DNC, SA</a:t>
            </a:r>
          </a:p>
        </p:txBody>
      </p:sp>
      <p:sp>
        <p:nvSpPr>
          <p:cNvPr id="21" name="Content Placeholder 2">
            <a:extLst>
              <a:ext uri="{FF2B5EF4-FFF2-40B4-BE49-F238E27FC236}">
                <a16:creationId xmlns:a16="http://schemas.microsoft.com/office/drawing/2014/main" xmlns="" id="{ED8282B7-196C-41B2-ADC8-DF949D0BB90C}"/>
              </a:ext>
            </a:extLst>
          </p:cNvPr>
          <p:cNvSpPr txBox="1">
            <a:spLocks/>
          </p:cNvSpPr>
          <p:nvPr/>
        </p:nvSpPr>
        <p:spPr>
          <a:xfrm>
            <a:off x="503151" y="5456737"/>
            <a:ext cx="9828000" cy="1342835"/>
          </a:xfrm>
          <a:prstGeom prst="rect">
            <a:avLst/>
          </a:prstGeom>
          <a:solidFill>
            <a:schemeClr val="accent1"/>
          </a:solidFill>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indent="0">
              <a:buFont typeface="Arial"/>
              <a:buNone/>
            </a:pPr>
            <a:r>
              <a:rPr lang="en-NZ" b="1" dirty="0"/>
              <a:t>GTAC Changes:</a:t>
            </a:r>
          </a:p>
          <a:p>
            <a:pPr lvl="0"/>
            <a:r>
              <a:rPr lang="en-NZ" dirty="0"/>
              <a:t>Remove references to OBA Party Tolerance and Shipper Party Tolerance</a:t>
            </a:r>
          </a:p>
          <a:p>
            <a:pPr lvl="0"/>
            <a:r>
              <a:rPr lang="en-NZ" dirty="0"/>
              <a:t>Add terms for Receipt Tolerance and Delivery Tolerance</a:t>
            </a:r>
          </a:p>
        </p:txBody>
      </p:sp>
    </p:spTree>
    <p:extLst>
      <p:ext uri="{BB962C8B-B14F-4D97-AF65-F5344CB8AC3E}">
        <p14:creationId xmlns:p14="http://schemas.microsoft.com/office/powerpoint/2010/main" val="4129423949"/>
      </p:ext>
    </p:extLst>
  </p:cSld>
  <p:clrMapOvr>
    <a:masterClrMapping/>
  </p:clrMapOvr>
</p:sld>
</file>

<file path=ppt/theme/theme1.xml><?xml version="1.0" encoding="utf-8"?>
<a:theme xmlns:a="http://schemas.openxmlformats.org/drawingml/2006/main" name="Powerca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nscode xmlns="37fa6396-50cd-4a0f-bf39-33aa57d75f09">GTAC</Transcode>
    <l32866b9163b42abbd1ef0f325fdc8bf xmlns="37fa6396-50cd-4a0f-bf39-33aa57d75f09">
      <Terms xmlns="http://schemas.microsoft.com/office/infopath/2007/PartnerControls">
        <TermInfo xmlns="http://schemas.microsoft.com/office/infopath/2007/PartnerControls">
          <TermName xmlns="http://schemas.microsoft.com/office/infopath/2007/PartnerControls">2018 Workshops</TermName>
          <TermId xmlns="http://schemas.microsoft.com/office/infopath/2007/PartnerControls">09c5a4c7-cb32-4421-aa96-17e71316372b</TermId>
        </TermInfo>
      </Terms>
    </l32866b9163b42abbd1ef0f325fdc8bf>
    <n74b6db419b9485e9a5e89a141f5b162 xmlns="37fa6396-50cd-4a0f-bf39-33aa57d75f09">
      <Terms xmlns="http://schemas.microsoft.com/office/infopath/2007/PartnerControls">
        <TermInfo xmlns="http://schemas.microsoft.com/office/infopath/2007/PartnerControls">
          <TermName xmlns="http://schemas.microsoft.com/office/infopath/2007/PartnerControls">GIC</TermName>
          <TermId xmlns="http://schemas.microsoft.com/office/infopath/2007/PartnerControls">82df3613-d94a-464a-be53-555a3fd6aa08</TermId>
        </TermInfo>
      </Terms>
    </n74b6db419b9485e9a5e89a141f5b162>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2DCCDF3068064C96522FED3296B98C" ma:contentTypeVersion="6" ma:contentTypeDescription="Create a new document." ma:contentTypeScope="" ma:versionID="e4ad29fb6ff39db22a61f362af5ed229">
  <xsd:schema xmlns:xsd="http://www.w3.org/2001/XMLSchema" xmlns:xs="http://www.w3.org/2001/XMLSchema" xmlns:p="http://schemas.microsoft.com/office/2006/metadata/properties" xmlns:ns2="37fa6396-50cd-4a0f-bf39-33aa57d75f09" targetNamespace="http://schemas.microsoft.com/office/2006/metadata/properties" ma:root="true" ma:fieldsID="f9beb7c6499a29144839125de63421bc" ns2:_="">
    <xsd:import namespace="37fa6396-50cd-4a0f-bf39-33aa57d75f09"/>
    <xsd:element name="properties">
      <xsd:complexType>
        <xsd:sequence>
          <xsd:element name="documentManagement">
            <xsd:complexType>
              <xsd:all>
                <xsd:element ref="ns2:n74b6db419b9485e9a5e89a141f5b162" minOccurs="0"/>
                <xsd:element ref="ns2:l32866b9163b42abbd1ef0f325fdc8bf" minOccurs="0"/>
                <xsd:element ref="ns2:Trans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a6396-50cd-4a0f-bf39-33aa57d75f09" elementFormDefault="qualified">
    <xsd:import namespace="http://schemas.microsoft.com/office/2006/documentManagement/types"/>
    <xsd:import namespace="http://schemas.microsoft.com/office/infopath/2007/PartnerControls"/>
    <xsd:element name="n74b6db419b9485e9a5e89a141f5b162" ma:index="9" nillable="true" ma:taxonomy="true" ma:internalName="n74b6db419b9485e9a5e89a141f5b162" ma:taxonomyFieldName="Counterparty" ma:displayName="Stakeholder" ma:default="" ma:fieldId="{774b6db4-19b9-485e-9a5e-89a141f5b162}" ma:sspId="db6cd49b-a60f-4053-be88-12c08fdb1071" ma:termSetId="814206a2-8bd4-4018-8e52-01396618a1da" ma:anchorId="00000000-0000-0000-0000-000000000000" ma:open="true" ma:isKeyword="false">
      <xsd:complexType>
        <xsd:sequence>
          <xsd:element ref="pc:Terms" minOccurs="0" maxOccurs="1"/>
        </xsd:sequence>
      </xsd:complexType>
    </xsd:element>
    <xsd:element name="l32866b9163b42abbd1ef0f325fdc8bf" ma:index="11" nillable="true" ma:taxonomy="true" ma:internalName="l32866b9163b42abbd1ef0f325fdc8bf" ma:taxonomyFieldName="TSubject" ma:displayName="Topic" ma:default="" ma:fieldId="{532866b9-163b-42ab-bd1e-f0f325fdc8bf}" ma:sspId="db6cd49b-a60f-4053-be88-12c08fdb1071" ma:termSetId="04ce6f0f-cf65-4caf-8910-9813d810c7ac" ma:anchorId="00000000-0000-0000-0000-000000000000" ma:open="true" ma:isKeyword="false">
      <xsd:complexType>
        <xsd:sequence>
          <xsd:element ref="pc:Terms" minOccurs="0" maxOccurs="1"/>
        </xsd:sequence>
      </xsd:complexType>
    </xsd:element>
    <xsd:element name="Transcode" ma:index="12" nillable="true" ma:displayName="Transmission code" ma:format="Dropdown" ma:internalName="Transcode">
      <xsd:simpleType>
        <xsd:restriction base="dms:Choice">
          <xsd:enumeration value="GTAC"/>
          <xsd:enumeration value="MPOC"/>
          <xsd:enumeration value="VTC"/>
          <xsd:enumeration value="N/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5E8A8-4449-4794-8668-00D4304363A1}">
  <ds:schemaRefs>
    <ds:schemaRef ds:uri="http://schemas.microsoft.com/office/infopath/2007/PartnerControls"/>
    <ds:schemaRef ds:uri="http://www.w3.org/XML/1998/namespace"/>
    <ds:schemaRef ds:uri="http://purl.org/dc/terms/"/>
    <ds:schemaRef ds:uri="http://purl.org/dc/dcmitype/"/>
    <ds:schemaRef ds:uri="http://purl.org/dc/elements/1.1/"/>
    <ds:schemaRef ds:uri="http://schemas.microsoft.com/office/2006/documentManagement/types"/>
    <ds:schemaRef ds:uri="http://schemas.openxmlformats.org/package/2006/metadata/core-properties"/>
    <ds:schemaRef ds:uri="37fa6396-50cd-4a0f-bf39-33aa57d75f09"/>
    <ds:schemaRef ds:uri="http://schemas.microsoft.com/office/2006/metadata/properties"/>
  </ds:schemaRefs>
</ds:datastoreItem>
</file>

<file path=customXml/itemProps2.xml><?xml version="1.0" encoding="utf-8"?>
<ds:datastoreItem xmlns:ds="http://schemas.openxmlformats.org/officeDocument/2006/customXml" ds:itemID="{56BA602F-23FC-4BB4-AB3E-9E562AE90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fa6396-50cd-4a0f-bf39-33aa57d75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0BBABF-DBBA-4BE9-810C-D9F98B6129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Powercare</Template>
  <TotalTime>81</TotalTime>
  <Words>3644</Words>
  <Application>Microsoft Office PowerPoint</Application>
  <PresentationFormat>Custom</PresentationFormat>
  <Paragraphs>662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Powercare</vt:lpstr>
      <vt:lpstr>GTAC Workshop Block 1</vt:lpstr>
      <vt:lpstr>Agenda</vt:lpstr>
      <vt:lpstr>2.1 Taranaki Target Pressure</vt:lpstr>
      <vt:lpstr>Target Taranaki Pressure Treatment under GTAC</vt:lpstr>
      <vt:lpstr>2.2 Balancing</vt:lpstr>
      <vt:lpstr>First Gas role as balancing agent</vt:lpstr>
      <vt:lpstr>Principles for setting tolerance</vt:lpstr>
      <vt:lpstr>Allocating Tolerance between users</vt:lpstr>
      <vt:lpstr>Tolerance as a receipt and delivery allocation</vt:lpstr>
      <vt:lpstr>Allocation to individual users</vt:lpstr>
      <vt:lpstr>Operational objectives of line pack management</vt:lpstr>
      <vt:lpstr>Understanding the line pack limits</vt:lpstr>
      <vt:lpstr>How we describe line pack</vt:lpstr>
      <vt:lpstr>Defining the total system tolerance</vt:lpstr>
      <vt:lpstr>Split of System Tolerance between receipt and delivery </vt:lpstr>
      <vt:lpstr>Comparison with existing system tolerance</vt:lpstr>
      <vt:lpstr>Comparison with existing system tolerance</vt:lpstr>
      <vt:lpstr>Summary</vt:lpstr>
      <vt:lpstr>2.3 Peaking Regime</vt:lpstr>
      <vt:lpstr>Why do we need a peaking regime?</vt:lpstr>
      <vt:lpstr>What kind of system use is of concern for peaking?</vt:lpstr>
      <vt:lpstr>What tools does the TSO need to manage peaking?</vt:lpstr>
      <vt:lpstr>Peaking Regime options - mechanics</vt:lpstr>
      <vt:lpstr>Peaking Regime options - Fees</vt:lpstr>
      <vt:lpstr>Key characteristics – First Gas assessment</vt:lpstr>
      <vt:lpstr>Objectives – First Gas assessment</vt:lpstr>
    </vt:vector>
  </TitlesOfParts>
  <Company>Powerco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3209212 First Gas Powerpoint Template</dc:title>
  <dc:creator>Nicole Ranson</dc:creator>
  <cp:lastModifiedBy>Tim Kerr</cp:lastModifiedBy>
  <cp:revision>2</cp:revision>
  <dcterms:created xsi:type="dcterms:W3CDTF">2016-03-15T20:45:13Z</dcterms:created>
  <dcterms:modified xsi:type="dcterms:W3CDTF">2018-07-10T20:23:20Z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0x010100DF2DCCDF3068064C96522FED3296B98C</vt:lpwstr>
  </property>
  <property fmtid="{D5CDD505-2E9C-101B-9397-08002B2CF9AE}" pid="3" name="TEMP-FileRef">
    <vt:lpwstr>3209212</vt:lpwstr>
  </property>
  <property fmtid="{D5CDD505-2E9C-101B-9397-08002B2CF9AE}" pid="4" name="QMap Process">
    <vt:lpwstr>206;#Document Management (G)|021f9af3-46e8-4283-9aec-8df4b8e5a6f0</vt:lpwstr>
  </property>
  <property fmtid="{D5CDD505-2E9C-101B-9397-08002B2CF9AE}" pid="5" name="Business Function">
    <vt:lpwstr/>
  </property>
  <property fmtid="{D5CDD505-2E9C-101B-9397-08002B2CF9AE}" pid="6" name="Document Type">
    <vt:lpwstr>79;#Presentation|c90dc8b1-4cf0-4925-90f8-df53393449e3</vt:lpwstr>
  </property>
  <property fmtid="{D5CDD505-2E9C-101B-9397-08002B2CF9AE}" pid="7" name="GetTempFileRef">
    <vt:lpwstr>https://firstgasnz.sharepoint.com/sites/ctrldocs/_layouts/15/wrkstat.aspx?List=5039fedf-adc2-4c6d-8f4c-185b5372b1ba&amp;WorkflowInstanceName=7d155be9-5f0e-4413-b32d-befd95ecd8e0, Completed</vt:lpwstr>
  </property>
  <property fmtid="{D5CDD505-2E9C-101B-9397-08002B2CF9AE}" pid="8" name="GetTempRileRef">
    <vt:lpwstr>https://firstgasnz.sharepoint.com/sites/ctrldocs/_layouts/15/wrkstat.aspx?List=5039fedf-adc2-4c6d-8f4c-185b5372b1ba&amp;WorkflowInstanceName=e772d346-cf48-4277-8af3-e7754728ea5d, Completed</vt:lpwstr>
  </property>
  <property fmtid="{D5CDD505-2E9C-101B-9397-08002B2CF9AE}" pid="9" name="ExtractTEMPFileRef">
    <vt:lpwstr>, </vt:lpwstr>
  </property>
  <property fmtid="{D5CDD505-2E9C-101B-9397-08002B2CF9AE}" pid="10" name="TEMP-FileName">
    <vt:lpwstr>3209212 First Gas PPT Template.pptx</vt:lpwstr>
  </property>
  <property fmtid="{D5CDD505-2E9C-101B-9397-08002B2CF9AE}" pid="11" name="Order">
    <vt:r8>152000</vt:r8>
  </property>
  <property fmtid="{D5CDD505-2E9C-101B-9397-08002B2CF9AE}" pid="12" name="QMapProcessPath">
    <vt:lpwstr>| Transmission Portal | Support Services (GTX) | Information Management, Training &amp; Competence(G) | Document Management (G)</vt:lpwstr>
  </property>
  <property fmtid="{D5CDD505-2E9C-101B-9397-08002B2CF9AE}" pid="13" name="ExtractFileName">
    <vt:lpwstr>https://firstgasnz.sharepoint.com/sites/ctrldocs/_layouts/15/wrkstat.aspx?List=5039fedf-adc2-4c6d-8f4c-185b5372b1ba&amp;WorkflowInstanceName=632d8d49-6e5b-4ae5-a84e-52aa68be00a4, Done</vt:lpwstr>
  </property>
  <property fmtid="{D5CDD505-2E9C-101B-9397-08002B2CF9AE}" pid="14" name="Get FileRef">
    <vt:lpwstr>, </vt:lpwstr>
  </property>
  <property fmtid="{D5CDD505-2E9C-101B-9397-08002B2CF9AE}" pid="15" name="DataUpdate">
    <vt:lpwstr>https://firstgasnz.sharepoint.com/sites/ctrldocs/_layouts/15/wrkstat.aspx?List=5039fedf-adc2-4c6d-8f4c-185b5372b1ba&amp;WorkflowInstanceName=c90c8814-e361-46db-aa0c-3b6a082ff2b0, Completed</vt:lpwstr>
  </property>
  <property fmtid="{D5CDD505-2E9C-101B-9397-08002B2CF9AE}" pid="16" name="h19b9d860fc942f4a7f831672c460f9a">
    <vt:lpwstr/>
  </property>
  <property fmtid="{D5CDD505-2E9C-101B-9397-08002B2CF9AE}" pid="17" name="TaxCatchAll">
    <vt:lpwstr>25;#GIC|82df3613-d94a-464a-be53-555a3fd6aa08;#79;#Presentation|c90dc8b1-4cf0-4925-90f8-df53393449e3;#99;#2018 Workshops|09c5a4c7-cb32-4421-aa96-17e71316372b</vt:lpwstr>
  </property>
  <property fmtid="{D5CDD505-2E9C-101B-9397-08002B2CF9AE}" pid="18" name="TSubject">
    <vt:lpwstr>99;#2018 Workshops|09c5a4c7-cb32-4421-aa96-17e71316372b</vt:lpwstr>
  </property>
  <property fmtid="{D5CDD505-2E9C-101B-9397-08002B2CF9AE}" pid="19" name="d5a2c9d2d22a4c8eab62c2528004874d">
    <vt:lpwstr>Presentation|c90dc8b1-4cf0-4925-90f8-df53393449e3</vt:lpwstr>
  </property>
  <property fmtid="{D5CDD505-2E9C-101B-9397-08002B2CF9AE}" pid="20" name="Counterparty">
    <vt:lpwstr>25;#GIC|82df3613-d94a-464a-be53-555a3fd6aa08</vt:lpwstr>
  </property>
  <property fmtid="{D5CDD505-2E9C-101B-9397-08002B2CF9AE}" pid="21" name="Bussiness Unit">
    <vt:lpwstr/>
  </property>
  <property fmtid="{D5CDD505-2E9C-101B-9397-08002B2CF9AE}" pid="22" name="k2ac1df1f0a149ebb8873bced7e8fd2f">
    <vt:lpwstr/>
  </property>
  <property fmtid="{D5CDD505-2E9C-101B-9397-08002B2CF9AE}" pid="23" name="SharedWithUsers">
    <vt:lpwstr>40;#Ben Gerritsen</vt:lpwstr>
  </property>
</Properties>
</file>