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5"/>
  </p:sldMasterIdLst>
  <p:notesMasterIdLst>
    <p:notesMasterId r:id="rId23"/>
  </p:notesMasterIdLst>
  <p:handoutMasterIdLst>
    <p:handoutMasterId r:id="rId24"/>
  </p:handoutMasterIdLst>
  <p:sldIdLst>
    <p:sldId id="256" r:id="rId6"/>
    <p:sldId id="301" r:id="rId7"/>
    <p:sldId id="353" r:id="rId8"/>
    <p:sldId id="361" r:id="rId9"/>
    <p:sldId id="366" r:id="rId10"/>
    <p:sldId id="367" r:id="rId11"/>
    <p:sldId id="368" r:id="rId12"/>
    <p:sldId id="362" r:id="rId13"/>
    <p:sldId id="369" r:id="rId14"/>
    <p:sldId id="363" r:id="rId15"/>
    <p:sldId id="358" r:id="rId16"/>
    <p:sldId id="370" r:id="rId17"/>
    <p:sldId id="364" r:id="rId18"/>
    <p:sldId id="318" r:id="rId19"/>
    <p:sldId id="355" r:id="rId20"/>
    <p:sldId id="326" r:id="rId21"/>
    <p:sldId id="365" r:id="rId22"/>
  </p:sldIdLst>
  <p:sldSz cx="9144000" cy="5148263"/>
  <p:notesSz cx="6805613" cy="9934575"/>
  <p:defaultTextStyle>
    <a:defPPr>
      <a:defRPr lang="en-US"/>
    </a:defPPr>
    <a:lvl1pPr marL="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A3C"/>
    <a:srgbClr val="A2C617"/>
    <a:srgbClr val="A0C8AC"/>
    <a:srgbClr val="00899C"/>
    <a:srgbClr val="CC0000"/>
    <a:srgbClr val="A1C7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65349" autoAdjust="0"/>
  </p:normalViewPr>
  <p:slideViewPr>
    <p:cSldViewPr snapToGrid="0">
      <p:cViewPr varScale="1">
        <p:scale>
          <a:sx n="99" d="100"/>
          <a:sy n="99" d="100"/>
        </p:scale>
        <p:origin x="18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8" d="100"/>
          <a:sy n="78" d="100"/>
        </p:scale>
        <p:origin x="32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cyphanet\Users$\oosterbaane\Downloads\FTR_Register%20(6)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Awarded FTRs in 2018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Sheet4!$C$1</c:f>
              <c:strCache>
                <c:ptCount val="1"/>
                <c:pt idx="0">
                  <c:v>2018 MW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Sheet4!$B$2:$B$12</c:f>
              <c:strCache>
                <c:ptCount val="11"/>
                <c:pt idx="0">
                  <c:v>CTCT</c:v>
                </c:pt>
                <c:pt idx="1">
                  <c:v>GENE</c:v>
                </c:pt>
                <c:pt idx="2">
                  <c:v>GENF</c:v>
                </c:pt>
                <c:pt idx="3">
                  <c:v>MEFL</c:v>
                </c:pt>
                <c:pt idx="4">
                  <c:v>MERI</c:v>
                </c:pt>
                <c:pt idx="5">
                  <c:v>MMAE</c:v>
                </c:pt>
                <c:pt idx="6">
                  <c:v>MRPL</c:v>
                </c:pt>
                <c:pt idx="7">
                  <c:v>OMFM</c:v>
                </c:pt>
                <c:pt idx="8">
                  <c:v>PUNZ</c:v>
                </c:pt>
                <c:pt idx="9">
                  <c:v>SWET</c:v>
                </c:pt>
                <c:pt idx="10">
                  <c:v>TRUS</c:v>
                </c:pt>
              </c:strCache>
            </c:strRef>
          </c:cat>
          <c:val>
            <c:numRef>
              <c:f>Sheet4!$C$2:$C$12</c:f>
              <c:numCache>
                <c:formatCode>#,##0</c:formatCode>
                <c:ptCount val="11"/>
                <c:pt idx="0">
                  <c:v>4680.2000000000007</c:v>
                </c:pt>
                <c:pt idx="1">
                  <c:v>389.2</c:v>
                </c:pt>
                <c:pt idx="2">
                  <c:v>501.30000000000013</c:v>
                </c:pt>
                <c:pt idx="3">
                  <c:v>8885.3000000000029</c:v>
                </c:pt>
                <c:pt idx="4">
                  <c:v>7101.600000000004</c:v>
                </c:pt>
                <c:pt idx="5">
                  <c:v>54</c:v>
                </c:pt>
                <c:pt idx="6">
                  <c:v>7977.1000000000058</c:v>
                </c:pt>
                <c:pt idx="7">
                  <c:v>13499.700000000003</c:v>
                </c:pt>
                <c:pt idx="8">
                  <c:v>1.2</c:v>
                </c:pt>
                <c:pt idx="9">
                  <c:v>926.00000000000136</c:v>
                </c:pt>
                <c:pt idx="10">
                  <c:v>2821.9999999999995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99-46AD-8FD2-FCA58FD1E0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53732728"/>
        <c:axId val="553734696"/>
      </c:barChart>
      <c:lineChart>
        <c:grouping val="standard"/>
        <c:varyColors val="0"/>
        <c:ser>
          <c:idx val="1"/>
          <c:order val="1"/>
          <c:tx>
            <c:strRef>
              <c:f>Sheet4!$D$1</c:f>
              <c:strCache>
                <c:ptCount val="1"/>
                <c:pt idx="0">
                  <c:v>2018 AQ Cost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4.2188233934089357E-3"/>
                  <c:y val="-1.092896174863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599-46AD-8FD2-FCA58FD1E04B}"/>
                </c:ext>
              </c:extLst>
            </c:dLbl>
            <c:dLbl>
              <c:idx val="5"/>
              <c:layout>
                <c:manualLayout>
                  <c:x val="7.0313723223482255E-3"/>
                  <c:y val="-3.5519125683060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599-46AD-8FD2-FCA58FD1E04B}"/>
                </c:ext>
              </c:extLst>
            </c:dLbl>
            <c:dLbl>
              <c:idx val="8"/>
              <c:layout>
                <c:manualLayout>
                  <c:x val="-5.6250978578785806E-3"/>
                  <c:y val="-3.5519125683060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599-46AD-8FD2-FCA58FD1E04B}"/>
                </c:ext>
              </c:extLst>
            </c:dLbl>
            <c:dLbl>
              <c:idx val="9"/>
              <c:layout>
                <c:manualLayout>
                  <c:x val="-1.0312560274534435E-16"/>
                  <c:y val="-3.0054644808743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599-46AD-8FD2-FCA58FD1E04B}"/>
                </c:ext>
              </c:extLst>
            </c:dLbl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Sheet4!$B$2:$B$12</c:f>
              <c:strCache>
                <c:ptCount val="11"/>
                <c:pt idx="0">
                  <c:v>CTCT</c:v>
                </c:pt>
                <c:pt idx="1">
                  <c:v>GENE</c:v>
                </c:pt>
                <c:pt idx="2">
                  <c:v>GENF</c:v>
                </c:pt>
                <c:pt idx="3">
                  <c:v>MEFL</c:v>
                </c:pt>
                <c:pt idx="4">
                  <c:v>MERI</c:v>
                </c:pt>
                <c:pt idx="5">
                  <c:v>MMAE</c:v>
                </c:pt>
                <c:pt idx="6">
                  <c:v>MRPL</c:v>
                </c:pt>
                <c:pt idx="7">
                  <c:v>OMFM</c:v>
                </c:pt>
                <c:pt idx="8">
                  <c:v>PUNZ</c:v>
                </c:pt>
                <c:pt idx="9">
                  <c:v>SWET</c:v>
                </c:pt>
                <c:pt idx="10">
                  <c:v>TRUS</c:v>
                </c:pt>
              </c:strCache>
            </c:strRef>
          </c:cat>
          <c:val>
            <c:numRef>
              <c:f>Sheet4!$D$2:$D$12</c:f>
              <c:numCache>
                <c:formatCode>"$"#,###,</c:formatCode>
                <c:ptCount val="11"/>
                <c:pt idx="0">
                  <c:v>7516277.7700000014</c:v>
                </c:pt>
                <c:pt idx="1">
                  <c:v>924131.94999999984</c:v>
                </c:pt>
                <c:pt idx="2">
                  <c:v>534462.31999999983</c:v>
                </c:pt>
                <c:pt idx="3">
                  <c:v>7732286.6099999957</c:v>
                </c:pt>
                <c:pt idx="4">
                  <c:v>14313274.649999982</c:v>
                </c:pt>
                <c:pt idx="5">
                  <c:v>87194.360000000015</c:v>
                </c:pt>
                <c:pt idx="6">
                  <c:v>16320399.92000002</c:v>
                </c:pt>
                <c:pt idx="7">
                  <c:v>22095616.029999997</c:v>
                </c:pt>
                <c:pt idx="8">
                  <c:v>8219.4</c:v>
                </c:pt>
                <c:pt idx="9">
                  <c:v>296529.94999999995</c:v>
                </c:pt>
                <c:pt idx="10">
                  <c:v>1115662.8499999989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99-46AD-8FD2-FCA58FD1E0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6641136"/>
        <c:axId val="546643760"/>
      </c:lineChart>
      <c:catAx>
        <c:axId val="553732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734696"/>
        <c:crosses val="autoZero"/>
        <c:auto val="1"/>
        <c:lblAlgn val="ctr"/>
        <c:lblOffset val="100"/>
        <c:noMultiLvlLbl val="0"/>
      </c:catAx>
      <c:valAx>
        <c:axId val="553734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Awarded MW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732728"/>
        <c:crosses val="autoZero"/>
        <c:crossBetween val="between"/>
      </c:valAx>
      <c:valAx>
        <c:axId val="54664376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AQ in $K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#,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641136"/>
        <c:crosses val="max"/>
        <c:crossBetween val="between"/>
      </c:valAx>
      <c:catAx>
        <c:axId val="546641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466437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329F27-5055-4EB2-B13B-EF40A8E2ABA3}" type="doc">
      <dgm:prSet loTypeId="urn:microsoft.com/office/officeart/2008/layout/NameandTitleOrganizationalChart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6CF18EEF-05EE-4441-9597-F1FF20EB124D}">
      <dgm:prSet phldrT="[Text]" custT="1"/>
      <dgm:spPr/>
      <dgm:t>
        <a:bodyPr/>
        <a:lstStyle/>
        <a:p>
          <a:r>
            <a:rPr lang="en-NZ" sz="1800" smtClean="0">
              <a:latin typeface="Calibri" pitchFamily="34" charset="0"/>
              <a:cs typeface="Calibri" pitchFamily="34" charset="0"/>
            </a:rPr>
            <a:t>Code &amp; FMSPA</a:t>
          </a:r>
          <a:endParaRPr lang="en-NZ" sz="1800" dirty="0">
            <a:latin typeface="Calibri" pitchFamily="34" charset="0"/>
            <a:cs typeface="Calibri" pitchFamily="34" charset="0"/>
          </a:endParaRPr>
        </a:p>
      </dgm:t>
    </dgm:pt>
    <dgm:pt modelId="{8C60D225-C7E7-468B-9941-FE1B68C2DF21}" type="parTrans" cxnId="{CC97D530-1474-4E95-9108-B66C600623FE}">
      <dgm:prSet/>
      <dgm:spPr/>
      <dgm:t>
        <a:bodyPr/>
        <a:lstStyle/>
        <a:p>
          <a:endParaRPr lang="en-NZ"/>
        </a:p>
      </dgm:t>
    </dgm:pt>
    <dgm:pt modelId="{09369223-F4CE-4EDA-AF31-19EC9C07A7B7}" type="sibTrans" cxnId="{CC97D530-1474-4E95-9108-B66C600623FE}">
      <dgm:prSet custT="1"/>
      <dgm:spPr/>
      <dgm:t>
        <a:bodyPr/>
        <a:lstStyle/>
        <a:p>
          <a:pPr algn="ctr"/>
          <a:r>
            <a:rPr lang="en-NZ" sz="1600" dirty="0" smtClean="0">
              <a:latin typeface="Calibri" pitchFamily="34" charset="0"/>
              <a:cs typeface="Calibri" pitchFamily="34" charset="0"/>
            </a:rPr>
            <a:t>Fundamental requirements</a:t>
          </a:r>
          <a:endParaRPr lang="en-NZ" sz="1600" dirty="0">
            <a:latin typeface="Calibri" pitchFamily="34" charset="0"/>
            <a:cs typeface="Calibri" pitchFamily="34" charset="0"/>
          </a:endParaRPr>
        </a:p>
      </dgm:t>
    </dgm:pt>
    <dgm:pt modelId="{3500C45B-9B87-4E4B-915F-D27CACEA2FD8}">
      <dgm:prSet phldrT="[Text]" custT="1"/>
      <dgm:spPr/>
      <dgm:t>
        <a:bodyPr/>
        <a:lstStyle/>
        <a:p>
          <a:r>
            <a:rPr lang="en-NZ" sz="1800" smtClean="0">
              <a:latin typeface="Calibri" pitchFamily="34" charset="0"/>
              <a:cs typeface="Calibri" pitchFamily="34" charset="0"/>
            </a:rPr>
            <a:t>FTR Allocation Plan</a:t>
          </a:r>
          <a:endParaRPr lang="en-NZ" sz="1800" dirty="0">
            <a:latin typeface="Calibri" pitchFamily="34" charset="0"/>
            <a:cs typeface="Calibri" pitchFamily="34" charset="0"/>
          </a:endParaRPr>
        </a:p>
      </dgm:t>
    </dgm:pt>
    <dgm:pt modelId="{AB9C8CC7-CB52-4C3B-BD8E-20F08A41C245}" type="parTrans" cxnId="{C1B4688F-2D1E-4BB4-8D3B-929FACB6B8A8}">
      <dgm:prSet/>
      <dgm:spPr/>
      <dgm:t>
        <a:bodyPr/>
        <a:lstStyle/>
        <a:p>
          <a:endParaRPr lang="en-NZ"/>
        </a:p>
      </dgm:t>
    </dgm:pt>
    <dgm:pt modelId="{10CE30C2-87C3-4B6B-BF10-00E75FA22E75}" type="sibTrans" cxnId="{C1B4688F-2D1E-4BB4-8D3B-929FACB6B8A8}">
      <dgm:prSet custT="1"/>
      <dgm:spPr/>
      <dgm:t>
        <a:bodyPr/>
        <a:lstStyle/>
        <a:p>
          <a:pPr algn="ctr"/>
          <a:r>
            <a:rPr lang="en-NZ" sz="1600" dirty="0" smtClean="0">
              <a:latin typeface="Calibri" pitchFamily="34" charset="0"/>
              <a:cs typeface="Calibri" pitchFamily="34" charset="0"/>
            </a:rPr>
            <a:t>What FM must do</a:t>
          </a:r>
          <a:endParaRPr lang="en-NZ" sz="1600" dirty="0">
            <a:latin typeface="Calibri" pitchFamily="34" charset="0"/>
            <a:cs typeface="Calibri" pitchFamily="34" charset="0"/>
          </a:endParaRPr>
        </a:p>
      </dgm:t>
    </dgm:pt>
    <dgm:pt modelId="{06FA7F8C-B1E6-4E19-80F3-34C2D1EB68C4}">
      <dgm:prSet phldrT="[Text]" custT="1"/>
      <dgm:spPr/>
      <dgm:t>
        <a:bodyPr/>
        <a:lstStyle/>
        <a:p>
          <a:r>
            <a:rPr lang="en-NZ" sz="2000" smtClean="0">
              <a:latin typeface="Calibri" pitchFamily="34" charset="0"/>
              <a:cs typeface="Calibri" pitchFamily="34" charset="0"/>
            </a:rPr>
            <a:t>FTR Policies</a:t>
          </a:r>
          <a:endParaRPr lang="en-NZ" sz="2000" dirty="0">
            <a:latin typeface="Calibri" pitchFamily="34" charset="0"/>
            <a:cs typeface="Calibri" pitchFamily="34" charset="0"/>
          </a:endParaRPr>
        </a:p>
      </dgm:t>
    </dgm:pt>
    <dgm:pt modelId="{070C064D-9C14-4E9A-BB64-DBDD1496D451}" type="parTrans" cxnId="{7A6C256B-0660-4F4B-A808-29F7279ED592}">
      <dgm:prSet/>
      <dgm:spPr/>
      <dgm:t>
        <a:bodyPr/>
        <a:lstStyle/>
        <a:p>
          <a:endParaRPr lang="en-NZ"/>
        </a:p>
      </dgm:t>
    </dgm:pt>
    <dgm:pt modelId="{9E2B5CA8-7F40-4687-A84C-C9825F8E7322}" type="sibTrans" cxnId="{7A6C256B-0660-4F4B-A808-29F7279ED592}">
      <dgm:prSet custT="1"/>
      <dgm:spPr/>
      <dgm:t>
        <a:bodyPr/>
        <a:lstStyle/>
        <a:p>
          <a:pPr algn="ctr"/>
          <a:r>
            <a:rPr lang="en-NZ" sz="1600" dirty="0" smtClean="0">
              <a:latin typeface="Calibri" pitchFamily="34" charset="0"/>
              <a:cs typeface="Calibri" pitchFamily="34" charset="0"/>
            </a:rPr>
            <a:t>How FM will do it</a:t>
          </a:r>
          <a:endParaRPr lang="en-NZ" sz="1600" dirty="0">
            <a:latin typeface="Calibri" pitchFamily="34" charset="0"/>
            <a:cs typeface="Calibri" pitchFamily="34" charset="0"/>
          </a:endParaRPr>
        </a:p>
      </dgm:t>
    </dgm:pt>
    <dgm:pt modelId="{C385CEE9-AE76-45A3-8E1A-1EC51C827D5F}">
      <dgm:prSet phldrT="[Text]" custT="1"/>
      <dgm:spPr/>
      <dgm:t>
        <a:bodyPr/>
        <a:lstStyle/>
        <a:p>
          <a:r>
            <a:rPr lang="en-NZ" sz="1800" smtClean="0">
              <a:latin typeface="Calibri" pitchFamily="34" charset="0"/>
              <a:cs typeface="Calibri" pitchFamily="34" charset="0"/>
            </a:rPr>
            <a:t>FTR Participation Agreement</a:t>
          </a:r>
          <a:endParaRPr lang="en-NZ" sz="1800" dirty="0">
            <a:latin typeface="Calibri" pitchFamily="34" charset="0"/>
            <a:cs typeface="Calibri" pitchFamily="34" charset="0"/>
          </a:endParaRPr>
        </a:p>
      </dgm:t>
    </dgm:pt>
    <dgm:pt modelId="{E79C45F8-49A6-4726-9C05-1DFD45E02CF7}" type="parTrans" cxnId="{0EB64BB6-7F8B-4A9D-8F2D-29A83718ACEB}">
      <dgm:prSet/>
      <dgm:spPr/>
      <dgm:t>
        <a:bodyPr/>
        <a:lstStyle/>
        <a:p>
          <a:endParaRPr lang="en-NZ"/>
        </a:p>
      </dgm:t>
    </dgm:pt>
    <dgm:pt modelId="{75592737-197C-4CEC-940C-C2B5776D4005}" type="sibTrans" cxnId="{0EB64BB6-7F8B-4A9D-8F2D-29A83718ACEB}">
      <dgm:prSet custT="1"/>
      <dgm:spPr/>
      <dgm:t>
        <a:bodyPr/>
        <a:lstStyle/>
        <a:p>
          <a:pPr algn="ctr"/>
          <a:r>
            <a:rPr lang="en-NZ" sz="1600" dirty="0" smtClean="0">
              <a:latin typeface="Calibri" pitchFamily="34" charset="0"/>
              <a:cs typeface="Calibri" pitchFamily="34" charset="0"/>
            </a:rPr>
            <a:t>The legal glue</a:t>
          </a:r>
          <a:endParaRPr lang="en-NZ" sz="1600" dirty="0">
            <a:latin typeface="Calibri" pitchFamily="34" charset="0"/>
            <a:cs typeface="Calibri" pitchFamily="34" charset="0"/>
          </a:endParaRPr>
        </a:p>
      </dgm:t>
    </dgm:pt>
    <dgm:pt modelId="{5357DD92-8964-4F01-B972-B5E87F63A671}" type="pres">
      <dgm:prSet presAssocID="{34329F27-5055-4EB2-B13B-EF40A8E2ABA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NZ"/>
        </a:p>
      </dgm:t>
    </dgm:pt>
    <dgm:pt modelId="{C67BD08F-8BF4-4AEB-A347-FBD040A2DD6B}" type="pres">
      <dgm:prSet presAssocID="{6CF18EEF-05EE-4441-9597-F1FF20EB124D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8817E88-3800-4C3F-B8F2-5DF903287B88}" type="pres">
      <dgm:prSet presAssocID="{6CF18EEF-05EE-4441-9597-F1FF20EB124D}" presName="rootComposite1" presStyleCnt="0"/>
      <dgm:spPr/>
      <dgm:t>
        <a:bodyPr/>
        <a:lstStyle/>
        <a:p>
          <a:endParaRPr lang="en-US"/>
        </a:p>
      </dgm:t>
    </dgm:pt>
    <dgm:pt modelId="{9E559FBF-7625-41C6-B745-B7E713DC6269}" type="pres">
      <dgm:prSet presAssocID="{6CF18EEF-05EE-4441-9597-F1FF20EB124D}" presName="rootText1" presStyleLbl="node0" presStyleIdx="0" presStyleCnt="1" custLinFactNeighborX="-5638" custLinFactNeighborY="-47">
        <dgm:presLayoutVars>
          <dgm:chMax/>
          <dgm:chPref val="3"/>
        </dgm:presLayoutVars>
      </dgm:prSet>
      <dgm:spPr/>
      <dgm:t>
        <a:bodyPr/>
        <a:lstStyle/>
        <a:p>
          <a:endParaRPr lang="en-NZ"/>
        </a:p>
      </dgm:t>
    </dgm:pt>
    <dgm:pt modelId="{020C9923-4C7C-42C2-B158-21ABB3683CC9}" type="pres">
      <dgm:prSet presAssocID="{6CF18EEF-05EE-4441-9597-F1FF20EB124D}" presName="titleText1" presStyleLbl="fgAcc0" presStyleIdx="0" presStyleCnt="1" custScaleY="158217" custLinFactNeighborX="-3654">
        <dgm:presLayoutVars>
          <dgm:chMax val="0"/>
          <dgm:chPref val="0"/>
        </dgm:presLayoutVars>
      </dgm:prSet>
      <dgm:spPr/>
      <dgm:t>
        <a:bodyPr/>
        <a:lstStyle/>
        <a:p>
          <a:endParaRPr lang="en-NZ"/>
        </a:p>
      </dgm:t>
    </dgm:pt>
    <dgm:pt modelId="{C932CF23-9572-44EE-80C0-8615803484AB}" type="pres">
      <dgm:prSet presAssocID="{6CF18EEF-05EE-4441-9597-F1FF20EB124D}" presName="rootConnector1" presStyleLbl="node1" presStyleIdx="0" presStyleCnt="3"/>
      <dgm:spPr/>
      <dgm:t>
        <a:bodyPr/>
        <a:lstStyle/>
        <a:p>
          <a:endParaRPr lang="en-NZ"/>
        </a:p>
      </dgm:t>
    </dgm:pt>
    <dgm:pt modelId="{CAFA2EE6-8707-4FB5-B257-0B781369CE7D}" type="pres">
      <dgm:prSet presAssocID="{6CF18EEF-05EE-4441-9597-F1FF20EB124D}" presName="hierChild2" presStyleCnt="0"/>
      <dgm:spPr/>
      <dgm:t>
        <a:bodyPr/>
        <a:lstStyle/>
        <a:p>
          <a:endParaRPr lang="en-US"/>
        </a:p>
      </dgm:t>
    </dgm:pt>
    <dgm:pt modelId="{4F328A1E-9563-4A61-993C-A455C28FA745}" type="pres">
      <dgm:prSet presAssocID="{AB9C8CC7-CB52-4C3B-BD8E-20F08A41C245}" presName="Name37" presStyleLbl="parChTrans1D2" presStyleIdx="0" presStyleCnt="1"/>
      <dgm:spPr/>
      <dgm:t>
        <a:bodyPr/>
        <a:lstStyle/>
        <a:p>
          <a:endParaRPr lang="en-NZ"/>
        </a:p>
      </dgm:t>
    </dgm:pt>
    <dgm:pt modelId="{9E3BFE7B-763C-403D-9A77-60608C4C4A1E}" type="pres">
      <dgm:prSet presAssocID="{3500C45B-9B87-4E4B-915F-D27CACEA2FD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CBB447F-3192-4A0F-817A-1656AA661FF0}" type="pres">
      <dgm:prSet presAssocID="{3500C45B-9B87-4E4B-915F-D27CACEA2FD8}" presName="rootComposite" presStyleCnt="0"/>
      <dgm:spPr/>
      <dgm:t>
        <a:bodyPr/>
        <a:lstStyle/>
        <a:p>
          <a:endParaRPr lang="en-US"/>
        </a:p>
      </dgm:t>
    </dgm:pt>
    <dgm:pt modelId="{3413B8AE-2856-46A0-B281-CF67222CA22C}" type="pres">
      <dgm:prSet presAssocID="{3500C45B-9B87-4E4B-915F-D27CACEA2FD8}" presName="rootText" presStyleLbl="node1" presStyleIdx="0" presStyleCnt="3">
        <dgm:presLayoutVars>
          <dgm:chMax/>
          <dgm:chPref val="3"/>
        </dgm:presLayoutVars>
      </dgm:prSet>
      <dgm:spPr/>
      <dgm:t>
        <a:bodyPr/>
        <a:lstStyle/>
        <a:p>
          <a:endParaRPr lang="en-NZ"/>
        </a:p>
      </dgm:t>
    </dgm:pt>
    <dgm:pt modelId="{9807279F-5A52-403A-8A76-226CD70840B4}" type="pres">
      <dgm:prSet presAssocID="{3500C45B-9B87-4E4B-915F-D27CACEA2FD8}" presName="titleText2" presStyleLbl="fgAcc1" presStyleIdx="0" presStyleCnt="3" custScaleX="125017" custScaleY="113797" custLinFactNeighborX="2610" custLinFactNeighborY="19054">
        <dgm:presLayoutVars>
          <dgm:chMax val="0"/>
          <dgm:chPref val="0"/>
        </dgm:presLayoutVars>
      </dgm:prSet>
      <dgm:spPr/>
      <dgm:t>
        <a:bodyPr/>
        <a:lstStyle/>
        <a:p>
          <a:endParaRPr lang="en-NZ"/>
        </a:p>
      </dgm:t>
    </dgm:pt>
    <dgm:pt modelId="{8C740A85-FA41-4A10-B753-11FFCA04C444}" type="pres">
      <dgm:prSet presAssocID="{3500C45B-9B87-4E4B-915F-D27CACEA2FD8}" presName="rootConnector" presStyleLbl="node2" presStyleIdx="0" presStyleCnt="0"/>
      <dgm:spPr/>
      <dgm:t>
        <a:bodyPr/>
        <a:lstStyle/>
        <a:p>
          <a:endParaRPr lang="en-NZ"/>
        </a:p>
      </dgm:t>
    </dgm:pt>
    <dgm:pt modelId="{7100E3EF-F9B1-4D27-B9EF-B2DD3E48A016}" type="pres">
      <dgm:prSet presAssocID="{3500C45B-9B87-4E4B-915F-D27CACEA2FD8}" presName="hierChild4" presStyleCnt="0"/>
      <dgm:spPr/>
      <dgm:t>
        <a:bodyPr/>
        <a:lstStyle/>
        <a:p>
          <a:endParaRPr lang="en-US"/>
        </a:p>
      </dgm:t>
    </dgm:pt>
    <dgm:pt modelId="{C18A7F6B-E720-4C32-A0EF-A304889DB9A5}" type="pres">
      <dgm:prSet presAssocID="{070C064D-9C14-4E9A-BB64-DBDD1496D451}" presName="Name37" presStyleLbl="parChTrans1D3" presStyleIdx="0" presStyleCnt="2"/>
      <dgm:spPr/>
      <dgm:t>
        <a:bodyPr/>
        <a:lstStyle/>
        <a:p>
          <a:endParaRPr lang="en-NZ"/>
        </a:p>
      </dgm:t>
    </dgm:pt>
    <dgm:pt modelId="{370AF451-10D3-45C0-95CD-968F8D38450F}" type="pres">
      <dgm:prSet presAssocID="{06FA7F8C-B1E6-4E19-80F3-34C2D1EB68C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6B3F1E2-68F6-4425-937C-62899B7F8B86}" type="pres">
      <dgm:prSet presAssocID="{06FA7F8C-B1E6-4E19-80F3-34C2D1EB68C4}" presName="rootComposite" presStyleCnt="0"/>
      <dgm:spPr/>
      <dgm:t>
        <a:bodyPr/>
        <a:lstStyle/>
        <a:p>
          <a:endParaRPr lang="en-US"/>
        </a:p>
      </dgm:t>
    </dgm:pt>
    <dgm:pt modelId="{8067CE55-F772-4BCA-8396-DC2EEE812116}" type="pres">
      <dgm:prSet presAssocID="{06FA7F8C-B1E6-4E19-80F3-34C2D1EB68C4}" presName="rootText" presStyleLbl="node1" presStyleIdx="1" presStyleCnt="3">
        <dgm:presLayoutVars>
          <dgm:chMax/>
          <dgm:chPref val="3"/>
        </dgm:presLayoutVars>
      </dgm:prSet>
      <dgm:spPr/>
      <dgm:t>
        <a:bodyPr/>
        <a:lstStyle/>
        <a:p>
          <a:endParaRPr lang="en-NZ"/>
        </a:p>
      </dgm:t>
    </dgm:pt>
    <dgm:pt modelId="{BCFF33BA-DFFA-418C-89C1-B4AB51B5CD46}" type="pres">
      <dgm:prSet presAssocID="{06FA7F8C-B1E6-4E19-80F3-34C2D1EB68C4}" presName="titleText2" presStyleLbl="fgAcc1" presStyleIdx="1" presStyleCnt="3" custScaleX="119534" custScaleY="142317" custLinFactNeighborY="8166">
        <dgm:presLayoutVars>
          <dgm:chMax val="0"/>
          <dgm:chPref val="0"/>
        </dgm:presLayoutVars>
      </dgm:prSet>
      <dgm:spPr/>
      <dgm:t>
        <a:bodyPr/>
        <a:lstStyle/>
        <a:p>
          <a:endParaRPr lang="en-NZ"/>
        </a:p>
      </dgm:t>
    </dgm:pt>
    <dgm:pt modelId="{F6254BB4-4D2E-4D2C-B2A1-AC41082AC1CF}" type="pres">
      <dgm:prSet presAssocID="{06FA7F8C-B1E6-4E19-80F3-34C2D1EB68C4}" presName="rootConnector" presStyleLbl="node3" presStyleIdx="0" presStyleCnt="0"/>
      <dgm:spPr/>
      <dgm:t>
        <a:bodyPr/>
        <a:lstStyle/>
        <a:p>
          <a:endParaRPr lang="en-NZ"/>
        </a:p>
      </dgm:t>
    </dgm:pt>
    <dgm:pt modelId="{8B6BBB4D-1DDD-43E1-9EB0-C97AA3CC9811}" type="pres">
      <dgm:prSet presAssocID="{06FA7F8C-B1E6-4E19-80F3-34C2D1EB68C4}" presName="hierChild4" presStyleCnt="0"/>
      <dgm:spPr/>
      <dgm:t>
        <a:bodyPr/>
        <a:lstStyle/>
        <a:p>
          <a:endParaRPr lang="en-US"/>
        </a:p>
      </dgm:t>
    </dgm:pt>
    <dgm:pt modelId="{7E5C2CDA-39A7-4DE6-8B88-7BE17E78451D}" type="pres">
      <dgm:prSet presAssocID="{06FA7F8C-B1E6-4E19-80F3-34C2D1EB68C4}" presName="hierChild5" presStyleCnt="0"/>
      <dgm:spPr/>
      <dgm:t>
        <a:bodyPr/>
        <a:lstStyle/>
        <a:p>
          <a:endParaRPr lang="en-US"/>
        </a:p>
      </dgm:t>
    </dgm:pt>
    <dgm:pt modelId="{9218D0C8-73B9-472E-98B3-57B7A5277966}" type="pres">
      <dgm:prSet presAssocID="{E79C45F8-49A6-4726-9C05-1DFD45E02CF7}" presName="Name37" presStyleLbl="parChTrans1D3" presStyleIdx="1" presStyleCnt="2"/>
      <dgm:spPr/>
      <dgm:t>
        <a:bodyPr/>
        <a:lstStyle/>
        <a:p>
          <a:endParaRPr lang="en-NZ"/>
        </a:p>
      </dgm:t>
    </dgm:pt>
    <dgm:pt modelId="{788F0EB5-B41E-4215-A151-D72153BBC9DC}" type="pres">
      <dgm:prSet presAssocID="{C385CEE9-AE76-45A3-8E1A-1EC51C827D5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4404436-A4F8-4B2F-96A8-A3B66108ADBC}" type="pres">
      <dgm:prSet presAssocID="{C385CEE9-AE76-45A3-8E1A-1EC51C827D5F}" presName="rootComposite" presStyleCnt="0"/>
      <dgm:spPr/>
      <dgm:t>
        <a:bodyPr/>
        <a:lstStyle/>
        <a:p>
          <a:endParaRPr lang="en-US"/>
        </a:p>
      </dgm:t>
    </dgm:pt>
    <dgm:pt modelId="{BCBD9559-1683-4D58-9B47-70DCED1EA914}" type="pres">
      <dgm:prSet presAssocID="{C385CEE9-AE76-45A3-8E1A-1EC51C827D5F}" presName="rootText" presStyleLbl="node1" presStyleIdx="2" presStyleCnt="3" custScaleY="102530" custLinFactNeighborY="182">
        <dgm:presLayoutVars>
          <dgm:chMax/>
          <dgm:chPref val="3"/>
        </dgm:presLayoutVars>
      </dgm:prSet>
      <dgm:spPr/>
      <dgm:t>
        <a:bodyPr/>
        <a:lstStyle/>
        <a:p>
          <a:endParaRPr lang="en-NZ"/>
        </a:p>
      </dgm:t>
    </dgm:pt>
    <dgm:pt modelId="{58760479-0955-42D3-8496-0F7253672782}" type="pres">
      <dgm:prSet presAssocID="{C385CEE9-AE76-45A3-8E1A-1EC51C827D5F}" presName="titleText2" presStyleLbl="fgAcc1" presStyleIdx="2" presStyleCnt="3" custScaleY="150932" custLinFactNeighborY="21776">
        <dgm:presLayoutVars>
          <dgm:chMax val="0"/>
          <dgm:chPref val="0"/>
        </dgm:presLayoutVars>
      </dgm:prSet>
      <dgm:spPr/>
      <dgm:t>
        <a:bodyPr/>
        <a:lstStyle/>
        <a:p>
          <a:endParaRPr lang="en-NZ"/>
        </a:p>
      </dgm:t>
    </dgm:pt>
    <dgm:pt modelId="{4C2D9A50-1DCA-41C7-954F-8E93B13EA964}" type="pres">
      <dgm:prSet presAssocID="{C385CEE9-AE76-45A3-8E1A-1EC51C827D5F}" presName="rootConnector" presStyleLbl="node3" presStyleIdx="0" presStyleCnt="0"/>
      <dgm:spPr/>
      <dgm:t>
        <a:bodyPr/>
        <a:lstStyle/>
        <a:p>
          <a:endParaRPr lang="en-NZ"/>
        </a:p>
      </dgm:t>
    </dgm:pt>
    <dgm:pt modelId="{1D119CE5-BA8E-45B5-8A2E-24AFACFD1D2D}" type="pres">
      <dgm:prSet presAssocID="{C385CEE9-AE76-45A3-8E1A-1EC51C827D5F}" presName="hierChild4" presStyleCnt="0"/>
      <dgm:spPr/>
      <dgm:t>
        <a:bodyPr/>
        <a:lstStyle/>
        <a:p>
          <a:endParaRPr lang="en-US"/>
        </a:p>
      </dgm:t>
    </dgm:pt>
    <dgm:pt modelId="{F625473A-FFDC-46AD-9755-B3DD37EE6DE0}" type="pres">
      <dgm:prSet presAssocID="{C385CEE9-AE76-45A3-8E1A-1EC51C827D5F}" presName="hierChild5" presStyleCnt="0"/>
      <dgm:spPr/>
      <dgm:t>
        <a:bodyPr/>
        <a:lstStyle/>
        <a:p>
          <a:endParaRPr lang="en-US"/>
        </a:p>
      </dgm:t>
    </dgm:pt>
    <dgm:pt modelId="{5290B07E-AEAA-41CB-8A87-DA915495A7DA}" type="pres">
      <dgm:prSet presAssocID="{3500C45B-9B87-4E4B-915F-D27CACEA2FD8}" presName="hierChild5" presStyleCnt="0"/>
      <dgm:spPr/>
      <dgm:t>
        <a:bodyPr/>
        <a:lstStyle/>
        <a:p>
          <a:endParaRPr lang="en-US"/>
        </a:p>
      </dgm:t>
    </dgm:pt>
    <dgm:pt modelId="{A64F4742-1C3D-48B5-A78E-31E571E5E8E1}" type="pres">
      <dgm:prSet presAssocID="{6CF18EEF-05EE-4441-9597-F1FF20EB124D}" presName="hierChild3" presStyleCnt="0"/>
      <dgm:spPr/>
      <dgm:t>
        <a:bodyPr/>
        <a:lstStyle/>
        <a:p>
          <a:endParaRPr lang="en-US"/>
        </a:p>
      </dgm:t>
    </dgm:pt>
  </dgm:ptLst>
  <dgm:cxnLst>
    <dgm:cxn modelId="{06D5D009-C8B9-45C4-9613-686B2DC0F483}" type="presOf" srcId="{3500C45B-9B87-4E4B-915F-D27CACEA2FD8}" destId="{3413B8AE-2856-46A0-B281-CF67222CA22C}" srcOrd="0" destOrd="0" presId="urn:microsoft.com/office/officeart/2008/layout/NameandTitleOrganizationalChart"/>
    <dgm:cxn modelId="{1633EE37-0BEF-4F43-B95F-505FD33A1DA2}" type="presOf" srcId="{09369223-F4CE-4EDA-AF31-19EC9C07A7B7}" destId="{020C9923-4C7C-42C2-B158-21ABB3683CC9}" srcOrd="0" destOrd="0" presId="urn:microsoft.com/office/officeart/2008/layout/NameandTitleOrganizationalChart"/>
    <dgm:cxn modelId="{0EB64BB6-7F8B-4A9D-8F2D-29A83718ACEB}" srcId="{3500C45B-9B87-4E4B-915F-D27CACEA2FD8}" destId="{C385CEE9-AE76-45A3-8E1A-1EC51C827D5F}" srcOrd="1" destOrd="0" parTransId="{E79C45F8-49A6-4726-9C05-1DFD45E02CF7}" sibTransId="{75592737-197C-4CEC-940C-C2B5776D4005}"/>
    <dgm:cxn modelId="{4B19DAC4-20FC-4067-A950-0DD4400889A4}" type="presOf" srcId="{AB9C8CC7-CB52-4C3B-BD8E-20F08A41C245}" destId="{4F328A1E-9563-4A61-993C-A455C28FA745}" srcOrd="0" destOrd="0" presId="urn:microsoft.com/office/officeart/2008/layout/NameandTitleOrganizationalChart"/>
    <dgm:cxn modelId="{7A6C256B-0660-4F4B-A808-29F7279ED592}" srcId="{3500C45B-9B87-4E4B-915F-D27CACEA2FD8}" destId="{06FA7F8C-B1E6-4E19-80F3-34C2D1EB68C4}" srcOrd="0" destOrd="0" parTransId="{070C064D-9C14-4E9A-BB64-DBDD1496D451}" sibTransId="{9E2B5CA8-7F40-4687-A84C-C9825F8E7322}"/>
    <dgm:cxn modelId="{C4347E6E-EDC3-49C8-B679-2A5D0E4A77ED}" type="presOf" srcId="{C385CEE9-AE76-45A3-8E1A-1EC51C827D5F}" destId="{4C2D9A50-1DCA-41C7-954F-8E93B13EA964}" srcOrd="1" destOrd="0" presId="urn:microsoft.com/office/officeart/2008/layout/NameandTitleOrganizationalChart"/>
    <dgm:cxn modelId="{C1B4688F-2D1E-4BB4-8D3B-929FACB6B8A8}" srcId="{6CF18EEF-05EE-4441-9597-F1FF20EB124D}" destId="{3500C45B-9B87-4E4B-915F-D27CACEA2FD8}" srcOrd="0" destOrd="0" parTransId="{AB9C8CC7-CB52-4C3B-BD8E-20F08A41C245}" sibTransId="{10CE30C2-87C3-4B6B-BF10-00E75FA22E75}"/>
    <dgm:cxn modelId="{36C7543F-8768-4EBD-A24E-4BFDF5EAE459}" type="presOf" srcId="{75592737-197C-4CEC-940C-C2B5776D4005}" destId="{58760479-0955-42D3-8496-0F7253672782}" srcOrd="0" destOrd="0" presId="urn:microsoft.com/office/officeart/2008/layout/NameandTitleOrganizationalChart"/>
    <dgm:cxn modelId="{E7AF05E0-3E83-45D6-88B3-354E3D4553FA}" type="presOf" srcId="{6CF18EEF-05EE-4441-9597-F1FF20EB124D}" destId="{9E559FBF-7625-41C6-B745-B7E713DC6269}" srcOrd="0" destOrd="0" presId="urn:microsoft.com/office/officeart/2008/layout/NameandTitleOrganizationalChart"/>
    <dgm:cxn modelId="{BF11998A-5DA8-451A-BD4A-D976E1CA75A5}" type="presOf" srcId="{3500C45B-9B87-4E4B-915F-D27CACEA2FD8}" destId="{8C740A85-FA41-4A10-B753-11FFCA04C444}" srcOrd="1" destOrd="0" presId="urn:microsoft.com/office/officeart/2008/layout/NameandTitleOrganizationalChart"/>
    <dgm:cxn modelId="{8700E829-7CB6-4048-A0FB-1EA10598BEFA}" type="presOf" srcId="{9E2B5CA8-7F40-4687-A84C-C9825F8E7322}" destId="{BCFF33BA-DFFA-418C-89C1-B4AB51B5CD46}" srcOrd="0" destOrd="0" presId="urn:microsoft.com/office/officeart/2008/layout/NameandTitleOrganizationalChart"/>
    <dgm:cxn modelId="{D7B06FDD-B71B-412A-A866-73023392DFA4}" type="presOf" srcId="{06FA7F8C-B1E6-4E19-80F3-34C2D1EB68C4}" destId="{8067CE55-F772-4BCA-8396-DC2EEE812116}" srcOrd="0" destOrd="0" presId="urn:microsoft.com/office/officeart/2008/layout/NameandTitleOrganizationalChart"/>
    <dgm:cxn modelId="{C500441A-84A4-45B8-BE9A-C239202F98EC}" type="presOf" srcId="{6CF18EEF-05EE-4441-9597-F1FF20EB124D}" destId="{C932CF23-9572-44EE-80C0-8615803484AB}" srcOrd="1" destOrd="0" presId="urn:microsoft.com/office/officeart/2008/layout/NameandTitleOrganizationalChart"/>
    <dgm:cxn modelId="{86675C44-1533-4A27-9751-97398F3453F2}" type="presOf" srcId="{070C064D-9C14-4E9A-BB64-DBDD1496D451}" destId="{C18A7F6B-E720-4C32-A0EF-A304889DB9A5}" srcOrd="0" destOrd="0" presId="urn:microsoft.com/office/officeart/2008/layout/NameandTitleOrganizationalChart"/>
    <dgm:cxn modelId="{B7BFC078-F348-4B22-8BE5-72AB15891D52}" type="presOf" srcId="{E79C45F8-49A6-4726-9C05-1DFD45E02CF7}" destId="{9218D0C8-73B9-472E-98B3-57B7A5277966}" srcOrd="0" destOrd="0" presId="urn:microsoft.com/office/officeart/2008/layout/NameandTitleOrganizationalChart"/>
    <dgm:cxn modelId="{D350867C-5BC2-46E7-9317-E714B637F67B}" type="presOf" srcId="{10CE30C2-87C3-4B6B-BF10-00E75FA22E75}" destId="{9807279F-5A52-403A-8A76-226CD70840B4}" srcOrd="0" destOrd="0" presId="urn:microsoft.com/office/officeart/2008/layout/NameandTitleOrganizationalChart"/>
    <dgm:cxn modelId="{CC97D530-1474-4E95-9108-B66C600623FE}" srcId="{34329F27-5055-4EB2-B13B-EF40A8E2ABA3}" destId="{6CF18EEF-05EE-4441-9597-F1FF20EB124D}" srcOrd="0" destOrd="0" parTransId="{8C60D225-C7E7-468B-9941-FE1B68C2DF21}" sibTransId="{09369223-F4CE-4EDA-AF31-19EC9C07A7B7}"/>
    <dgm:cxn modelId="{0B09C094-4702-40DE-AAA6-23289281015A}" type="presOf" srcId="{06FA7F8C-B1E6-4E19-80F3-34C2D1EB68C4}" destId="{F6254BB4-4D2E-4D2C-B2A1-AC41082AC1CF}" srcOrd="1" destOrd="0" presId="urn:microsoft.com/office/officeart/2008/layout/NameandTitleOrganizationalChart"/>
    <dgm:cxn modelId="{5FCFF435-D7D1-470A-AE8F-506225311D8A}" type="presOf" srcId="{C385CEE9-AE76-45A3-8E1A-1EC51C827D5F}" destId="{BCBD9559-1683-4D58-9B47-70DCED1EA914}" srcOrd="0" destOrd="0" presId="urn:microsoft.com/office/officeart/2008/layout/NameandTitleOrganizationalChart"/>
    <dgm:cxn modelId="{3FAFA97D-9591-46E2-ABF9-A435F19F4455}" type="presOf" srcId="{34329F27-5055-4EB2-B13B-EF40A8E2ABA3}" destId="{5357DD92-8964-4F01-B972-B5E87F63A671}" srcOrd="0" destOrd="0" presId="urn:microsoft.com/office/officeart/2008/layout/NameandTitleOrganizationalChart"/>
    <dgm:cxn modelId="{1CFC7DA5-600A-4241-A123-82B2AF5675EC}" type="presParOf" srcId="{5357DD92-8964-4F01-B972-B5E87F63A671}" destId="{C67BD08F-8BF4-4AEB-A347-FBD040A2DD6B}" srcOrd="0" destOrd="0" presId="urn:microsoft.com/office/officeart/2008/layout/NameandTitleOrganizationalChart"/>
    <dgm:cxn modelId="{D4ACFEC0-9717-4D8A-BBCA-470093570D48}" type="presParOf" srcId="{C67BD08F-8BF4-4AEB-A347-FBD040A2DD6B}" destId="{A8817E88-3800-4C3F-B8F2-5DF903287B88}" srcOrd="0" destOrd="0" presId="urn:microsoft.com/office/officeart/2008/layout/NameandTitleOrganizationalChart"/>
    <dgm:cxn modelId="{C75C145A-17DE-4194-A9F5-5FA0649A0952}" type="presParOf" srcId="{A8817E88-3800-4C3F-B8F2-5DF903287B88}" destId="{9E559FBF-7625-41C6-B745-B7E713DC6269}" srcOrd="0" destOrd="0" presId="urn:microsoft.com/office/officeart/2008/layout/NameandTitleOrganizationalChart"/>
    <dgm:cxn modelId="{A9F11332-C08B-472C-AC4E-EFAA0B4E1A5B}" type="presParOf" srcId="{A8817E88-3800-4C3F-B8F2-5DF903287B88}" destId="{020C9923-4C7C-42C2-B158-21ABB3683CC9}" srcOrd="1" destOrd="0" presId="urn:microsoft.com/office/officeart/2008/layout/NameandTitleOrganizationalChart"/>
    <dgm:cxn modelId="{7F47AE97-2A0D-4CE8-AD99-8C57CE081BB7}" type="presParOf" srcId="{A8817E88-3800-4C3F-B8F2-5DF903287B88}" destId="{C932CF23-9572-44EE-80C0-8615803484AB}" srcOrd="2" destOrd="0" presId="urn:microsoft.com/office/officeart/2008/layout/NameandTitleOrganizationalChart"/>
    <dgm:cxn modelId="{51941706-820F-4F0A-A8A8-0DA3B1BF487B}" type="presParOf" srcId="{C67BD08F-8BF4-4AEB-A347-FBD040A2DD6B}" destId="{CAFA2EE6-8707-4FB5-B257-0B781369CE7D}" srcOrd="1" destOrd="0" presId="urn:microsoft.com/office/officeart/2008/layout/NameandTitleOrganizationalChart"/>
    <dgm:cxn modelId="{67F1C5EC-4DAF-410C-82D7-654103872ED9}" type="presParOf" srcId="{CAFA2EE6-8707-4FB5-B257-0B781369CE7D}" destId="{4F328A1E-9563-4A61-993C-A455C28FA745}" srcOrd="0" destOrd="0" presId="urn:microsoft.com/office/officeart/2008/layout/NameandTitleOrganizationalChart"/>
    <dgm:cxn modelId="{025FFF40-3F78-4396-A212-F3B68A8BA692}" type="presParOf" srcId="{CAFA2EE6-8707-4FB5-B257-0B781369CE7D}" destId="{9E3BFE7B-763C-403D-9A77-60608C4C4A1E}" srcOrd="1" destOrd="0" presId="urn:microsoft.com/office/officeart/2008/layout/NameandTitleOrganizationalChart"/>
    <dgm:cxn modelId="{B348DC3C-261B-4F86-8FE9-A0FCEE3C237C}" type="presParOf" srcId="{9E3BFE7B-763C-403D-9A77-60608C4C4A1E}" destId="{FCBB447F-3192-4A0F-817A-1656AA661FF0}" srcOrd="0" destOrd="0" presId="urn:microsoft.com/office/officeart/2008/layout/NameandTitleOrganizationalChart"/>
    <dgm:cxn modelId="{48A60E5C-2CA4-4A78-8CB8-A0177348A8A9}" type="presParOf" srcId="{FCBB447F-3192-4A0F-817A-1656AA661FF0}" destId="{3413B8AE-2856-46A0-B281-CF67222CA22C}" srcOrd="0" destOrd="0" presId="urn:microsoft.com/office/officeart/2008/layout/NameandTitleOrganizationalChart"/>
    <dgm:cxn modelId="{81F702D3-6D88-4AFD-A22D-842B34065B67}" type="presParOf" srcId="{FCBB447F-3192-4A0F-817A-1656AA661FF0}" destId="{9807279F-5A52-403A-8A76-226CD70840B4}" srcOrd="1" destOrd="0" presId="urn:microsoft.com/office/officeart/2008/layout/NameandTitleOrganizationalChart"/>
    <dgm:cxn modelId="{0B9E569D-8886-4170-B178-80C289EE8537}" type="presParOf" srcId="{FCBB447F-3192-4A0F-817A-1656AA661FF0}" destId="{8C740A85-FA41-4A10-B753-11FFCA04C444}" srcOrd="2" destOrd="0" presId="urn:microsoft.com/office/officeart/2008/layout/NameandTitleOrganizationalChart"/>
    <dgm:cxn modelId="{FB5B8465-142F-43F4-91A5-4D62C10442F8}" type="presParOf" srcId="{9E3BFE7B-763C-403D-9A77-60608C4C4A1E}" destId="{7100E3EF-F9B1-4D27-B9EF-B2DD3E48A016}" srcOrd="1" destOrd="0" presId="urn:microsoft.com/office/officeart/2008/layout/NameandTitleOrganizationalChart"/>
    <dgm:cxn modelId="{8D9B7160-3231-4F55-B4C8-D084EDBDF9C6}" type="presParOf" srcId="{7100E3EF-F9B1-4D27-B9EF-B2DD3E48A016}" destId="{C18A7F6B-E720-4C32-A0EF-A304889DB9A5}" srcOrd="0" destOrd="0" presId="urn:microsoft.com/office/officeart/2008/layout/NameandTitleOrganizationalChart"/>
    <dgm:cxn modelId="{D6DDDFED-A31D-4A6E-894B-E3D666EF6E71}" type="presParOf" srcId="{7100E3EF-F9B1-4D27-B9EF-B2DD3E48A016}" destId="{370AF451-10D3-45C0-95CD-968F8D38450F}" srcOrd="1" destOrd="0" presId="urn:microsoft.com/office/officeart/2008/layout/NameandTitleOrganizationalChart"/>
    <dgm:cxn modelId="{20FEE527-FF3A-4A7F-93D3-A2AAC314FB61}" type="presParOf" srcId="{370AF451-10D3-45C0-95CD-968F8D38450F}" destId="{16B3F1E2-68F6-4425-937C-62899B7F8B86}" srcOrd="0" destOrd="0" presId="urn:microsoft.com/office/officeart/2008/layout/NameandTitleOrganizationalChart"/>
    <dgm:cxn modelId="{374614B5-546F-415E-90C3-512A2B439D9E}" type="presParOf" srcId="{16B3F1E2-68F6-4425-937C-62899B7F8B86}" destId="{8067CE55-F772-4BCA-8396-DC2EEE812116}" srcOrd="0" destOrd="0" presId="urn:microsoft.com/office/officeart/2008/layout/NameandTitleOrganizationalChart"/>
    <dgm:cxn modelId="{A958C785-55EE-44F6-B66B-0FD99D5EEA52}" type="presParOf" srcId="{16B3F1E2-68F6-4425-937C-62899B7F8B86}" destId="{BCFF33BA-DFFA-418C-89C1-B4AB51B5CD46}" srcOrd="1" destOrd="0" presId="urn:microsoft.com/office/officeart/2008/layout/NameandTitleOrganizationalChart"/>
    <dgm:cxn modelId="{2C9A09D6-D477-4E6D-B22C-B05F117A2537}" type="presParOf" srcId="{16B3F1E2-68F6-4425-937C-62899B7F8B86}" destId="{F6254BB4-4D2E-4D2C-B2A1-AC41082AC1CF}" srcOrd="2" destOrd="0" presId="urn:microsoft.com/office/officeart/2008/layout/NameandTitleOrganizationalChart"/>
    <dgm:cxn modelId="{B7643585-E97D-4167-9C9D-798C331A6525}" type="presParOf" srcId="{370AF451-10D3-45C0-95CD-968F8D38450F}" destId="{8B6BBB4D-1DDD-43E1-9EB0-C97AA3CC9811}" srcOrd="1" destOrd="0" presId="urn:microsoft.com/office/officeart/2008/layout/NameandTitleOrganizationalChart"/>
    <dgm:cxn modelId="{391F0D69-9BCC-4E38-B861-DE678A65FCCA}" type="presParOf" srcId="{370AF451-10D3-45C0-95CD-968F8D38450F}" destId="{7E5C2CDA-39A7-4DE6-8B88-7BE17E78451D}" srcOrd="2" destOrd="0" presId="urn:microsoft.com/office/officeart/2008/layout/NameandTitleOrganizationalChart"/>
    <dgm:cxn modelId="{54AB0CA7-DF80-4152-961D-E07316AEEF9C}" type="presParOf" srcId="{7100E3EF-F9B1-4D27-B9EF-B2DD3E48A016}" destId="{9218D0C8-73B9-472E-98B3-57B7A5277966}" srcOrd="2" destOrd="0" presId="urn:microsoft.com/office/officeart/2008/layout/NameandTitleOrganizationalChart"/>
    <dgm:cxn modelId="{660C69B3-C775-4AF4-B658-DC17EBFA3E86}" type="presParOf" srcId="{7100E3EF-F9B1-4D27-B9EF-B2DD3E48A016}" destId="{788F0EB5-B41E-4215-A151-D72153BBC9DC}" srcOrd="3" destOrd="0" presId="urn:microsoft.com/office/officeart/2008/layout/NameandTitleOrganizationalChart"/>
    <dgm:cxn modelId="{0730219E-AAD1-4FBE-B45A-F572B9698FB4}" type="presParOf" srcId="{788F0EB5-B41E-4215-A151-D72153BBC9DC}" destId="{14404436-A4F8-4B2F-96A8-A3B66108ADBC}" srcOrd="0" destOrd="0" presId="urn:microsoft.com/office/officeart/2008/layout/NameandTitleOrganizationalChart"/>
    <dgm:cxn modelId="{D6AA30C0-AE04-4E62-B3B2-F07062992F54}" type="presParOf" srcId="{14404436-A4F8-4B2F-96A8-A3B66108ADBC}" destId="{BCBD9559-1683-4D58-9B47-70DCED1EA914}" srcOrd="0" destOrd="0" presId="urn:microsoft.com/office/officeart/2008/layout/NameandTitleOrganizationalChart"/>
    <dgm:cxn modelId="{8B3493A7-8372-406D-9FFA-4585B1B8C3C9}" type="presParOf" srcId="{14404436-A4F8-4B2F-96A8-A3B66108ADBC}" destId="{58760479-0955-42D3-8496-0F7253672782}" srcOrd="1" destOrd="0" presId="urn:microsoft.com/office/officeart/2008/layout/NameandTitleOrganizationalChart"/>
    <dgm:cxn modelId="{482C58AC-CAA7-432E-A8DE-13C45EE9A3B9}" type="presParOf" srcId="{14404436-A4F8-4B2F-96A8-A3B66108ADBC}" destId="{4C2D9A50-1DCA-41C7-954F-8E93B13EA964}" srcOrd="2" destOrd="0" presId="urn:microsoft.com/office/officeart/2008/layout/NameandTitleOrganizationalChart"/>
    <dgm:cxn modelId="{6F2A2F93-C48D-424D-98D4-14E8345726D7}" type="presParOf" srcId="{788F0EB5-B41E-4215-A151-D72153BBC9DC}" destId="{1D119CE5-BA8E-45B5-8A2E-24AFACFD1D2D}" srcOrd="1" destOrd="0" presId="urn:microsoft.com/office/officeart/2008/layout/NameandTitleOrganizationalChart"/>
    <dgm:cxn modelId="{24ADBC7A-0CCA-4160-B974-1DAC03322BBE}" type="presParOf" srcId="{788F0EB5-B41E-4215-A151-D72153BBC9DC}" destId="{F625473A-FFDC-46AD-9755-B3DD37EE6DE0}" srcOrd="2" destOrd="0" presId="urn:microsoft.com/office/officeart/2008/layout/NameandTitleOrganizationalChart"/>
    <dgm:cxn modelId="{B46DA2A0-B8E1-4A5C-B37A-904CD3651C8F}" type="presParOf" srcId="{9E3BFE7B-763C-403D-9A77-60608C4C4A1E}" destId="{5290B07E-AEAA-41CB-8A87-DA915495A7DA}" srcOrd="2" destOrd="0" presId="urn:microsoft.com/office/officeart/2008/layout/NameandTitleOrganizationalChart"/>
    <dgm:cxn modelId="{1D23A05C-58C4-45CC-80F8-C8DAA03D6B7F}" type="presParOf" srcId="{C67BD08F-8BF4-4AEB-A347-FBD040A2DD6B}" destId="{A64F4742-1C3D-48B5-A78E-31E571E5E8E1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329F27-5055-4EB2-B13B-EF40A8E2ABA3}" type="doc">
      <dgm:prSet loTypeId="urn:microsoft.com/office/officeart/2008/layout/NameandTitleOrganizationalChart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6CF18EEF-05EE-4441-9597-F1FF20EB124D}">
      <dgm:prSet phldrT="[Text]" custT="1"/>
      <dgm:spPr/>
      <dgm:t>
        <a:bodyPr/>
        <a:lstStyle/>
        <a:p>
          <a:r>
            <a:rPr lang="en-NZ" sz="1800" smtClean="0">
              <a:latin typeface="Calibri" pitchFamily="34" charset="0"/>
              <a:cs typeface="Calibri" pitchFamily="34" charset="0"/>
            </a:rPr>
            <a:t>Code &amp; FMSPA</a:t>
          </a:r>
          <a:endParaRPr lang="en-NZ" sz="1800" dirty="0">
            <a:latin typeface="Calibri" pitchFamily="34" charset="0"/>
            <a:cs typeface="Calibri" pitchFamily="34" charset="0"/>
          </a:endParaRPr>
        </a:p>
      </dgm:t>
    </dgm:pt>
    <dgm:pt modelId="{8C60D225-C7E7-468B-9941-FE1B68C2DF21}" type="parTrans" cxnId="{CC97D530-1474-4E95-9108-B66C600623FE}">
      <dgm:prSet/>
      <dgm:spPr/>
      <dgm:t>
        <a:bodyPr/>
        <a:lstStyle/>
        <a:p>
          <a:endParaRPr lang="en-NZ"/>
        </a:p>
      </dgm:t>
    </dgm:pt>
    <dgm:pt modelId="{09369223-F4CE-4EDA-AF31-19EC9C07A7B7}" type="sibTrans" cxnId="{CC97D530-1474-4E95-9108-B66C600623FE}">
      <dgm:prSet custT="1"/>
      <dgm:spPr/>
      <dgm:t>
        <a:bodyPr/>
        <a:lstStyle/>
        <a:p>
          <a:pPr algn="ctr"/>
          <a:r>
            <a:rPr lang="en-NZ" sz="1600" dirty="0" smtClean="0">
              <a:latin typeface="Calibri" pitchFamily="34" charset="0"/>
              <a:cs typeface="Calibri" pitchFamily="34" charset="0"/>
            </a:rPr>
            <a:t>Fundamental requirements</a:t>
          </a:r>
          <a:endParaRPr lang="en-NZ" sz="1600" dirty="0">
            <a:latin typeface="Calibri" pitchFamily="34" charset="0"/>
            <a:cs typeface="Calibri" pitchFamily="34" charset="0"/>
          </a:endParaRPr>
        </a:p>
      </dgm:t>
    </dgm:pt>
    <dgm:pt modelId="{5357DD92-8964-4F01-B972-B5E87F63A671}" type="pres">
      <dgm:prSet presAssocID="{34329F27-5055-4EB2-B13B-EF40A8E2ABA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NZ"/>
        </a:p>
      </dgm:t>
    </dgm:pt>
    <dgm:pt modelId="{C67BD08F-8BF4-4AEB-A347-FBD040A2DD6B}" type="pres">
      <dgm:prSet presAssocID="{6CF18EEF-05EE-4441-9597-F1FF20EB124D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8817E88-3800-4C3F-B8F2-5DF903287B88}" type="pres">
      <dgm:prSet presAssocID="{6CF18EEF-05EE-4441-9597-F1FF20EB124D}" presName="rootComposite1" presStyleCnt="0"/>
      <dgm:spPr/>
      <dgm:t>
        <a:bodyPr/>
        <a:lstStyle/>
        <a:p>
          <a:endParaRPr lang="en-US"/>
        </a:p>
      </dgm:t>
    </dgm:pt>
    <dgm:pt modelId="{9E559FBF-7625-41C6-B745-B7E713DC6269}" type="pres">
      <dgm:prSet presAssocID="{6CF18EEF-05EE-4441-9597-F1FF20EB124D}" presName="rootText1" presStyleLbl="node0" presStyleIdx="0" presStyleCnt="1" custLinFactNeighborX="-5638" custLinFactNeighborY="-47">
        <dgm:presLayoutVars>
          <dgm:chMax/>
          <dgm:chPref val="3"/>
        </dgm:presLayoutVars>
      </dgm:prSet>
      <dgm:spPr/>
      <dgm:t>
        <a:bodyPr/>
        <a:lstStyle/>
        <a:p>
          <a:endParaRPr lang="en-NZ"/>
        </a:p>
      </dgm:t>
    </dgm:pt>
    <dgm:pt modelId="{020C9923-4C7C-42C2-B158-21ABB3683CC9}" type="pres">
      <dgm:prSet presAssocID="{6CF18EEF-05EE-4441-9597-F1FF20EB124D}" presName="titleText1" presStyleLbl="fgAcc0" presStyleIdx="0" presStyleCnt="1" custScaleY="158217" custLinFactNeighborX="-3654">
        <dgm:presLayoutVars>
          <dgm:chMax val="0"/>
          <dgm:chPref val="0"/>
        </dgm:presLayoutVars>
      </dgm:prSet>
      <dgm:spPr/>
      <dgm:t>
        <a:bodyPr/>
        <a:lstStyle/>
        <a:p>
          <a:endParaRPr lang="en-NZ"/>
        </a:p>
      </dgm:t>
    </dgm:pt>
    <dgm:pt modelId="{C932CF23-9572-44EE-80C0-8615803484AB}" type="pres">
      <dgm:prSet presAssocID="{6CF18EEF-05EE-4441-9597-F1FF20EB124D}" presName="rootConnector1" presStyleLbl="node1" presStyleIdx="0" presStyleCnt="0"/>
      <dgm:spPr/>
      <dgm:t>
        <a:bodyPr/>
        <a:lstStyle/>
        <a:p>
          <a:endParaRPr lang="en-NZ"/>
        </a:p>
      </dgm:t>
    </dgm:pt>
    <dgm:pt modelId="{CAFA2EE6-8707-4FB5-B257-0B781369CE7D}" type="pres">
      <dgm:prSet presAssocID="{6CF18EEF-05EE-4441-9597-F1FF20EB124D}" presName="hierChild2" presStyleCnt="0"/>
      <dgm:spPr/>
      <dgm:t>
        <a:bodyPr/>
        <a:lstStyle/>
        <a:p>
          <a:endParaRPr lang="en-US"/>
        </a:p>
      </dgm:t>
    </dgm:pt>
    <dgm:pt modelId="{A64F4742-1C3D-48B5-A78E-31E571E5E8E1}" type="pres">
      <dgm:prSet presAssocID="{6CF18EEF-05EE-4441-9597-F1FF20EB124D}" presName="hierChild3" presStyleCnt="0"/>
      <dgm:spPr/>
      <dgm:t>
        <a:bodyPr/>
        <a:lstStyle/>
        <a:p>
          <a:endParaRPr lang="en-US"/>
        </a:p>
      </dgm:t>
    </dgm:pt>
  </dgm:ptLst>
  <dgm:cxnLst>
    <dgm:cxn modelId="{E7AF05E0-3E83-45D6-88B3-354E3D4553FA}" type="presOf" srcId="{6CF18EEF-05EE-4441-9597-F1FF20EB124D}" destId="{9E559FBF-7625-41C6-B745-B7E713DC6269}" srcOrd="0" destOrd="0" presId="urn:microsoft.com/office/officeart/2008/layout/NameandTitleOrganizationalChart"/>
    <dgm:cxn modelId="{CC97D530-1474-4E95-9108-B66C600623FE}" srcId="{34329F27-5055-4EB2-B13B-EF40A8E2ABA3}" destId="{6CF18EEF-05EE-4441-9597-F1FF20EB124D}" srcOrd="0" destOrd="0" parTransId="{8C60D225-C7E7-468B-9941-FE1B68C2DF21}" sibTransId="{09369223-F4CE-4EDA-AF31-19EC9C07A7B7}"/>
    <dgm:cxn modelId="{3FAFA97D-9591-46E2-ABF9-A435F19F4455}" type="presOf" srcId="{34329F27-5055-4EB2-B13B-EF40A8E2ABA3}" destId="{5357DD92-8964-4F01-B972-B5E87F63A671}" srcOrd="0" destOrd="0" presId="urn:microsoft.com/office/officeart/2008/layout/NameandTitleOrganizationalChart"/>
    <dgm:cxn modelId="{C500441A-84A4-45B8-BE9A-C239202F98EC}" type="presOf" srcId="{6CF18EEF-05EE-4441-9597-F1FF20EB124D}" destId="{C932CF23-9572-44EE-80C0-8615803484AB}" srcOrd="1" destOrd="0" presId="urn:microsoft.com/office/officeart/2008/layout/NameandTitleOrganizationalChart"/>
    <dgm:cxn modelId="{1633EE37-0BEF-4F43-B95F-505FD33A1DA2}" type="presOf" srcId="{09369223-F4CE-4EDA-AF31-19EC9C07A7B7}" destId="{020C9923-4C7C-42C2-B158-21ABB3683CC9}" srcOrd="0" destOrd="0" presId="urn:microsoft.com/office/officeart/2008/layout/NameandTitleOrganizationalChart"/>
    <dgm:cxn modelId="{1CFC7DA5-600A-4241-A123-82B2AF5675EC}" type="presParOf" srcId="{5357DD92-8964-4F01-B972-B5E87F63A671}" destId="{C67BD08F-8BF4-4AEB-A347-FBD040A2DD6B}" srcOrd="0" destOrd="0" presId="urn:microsoft.com/office/officeart/2008/layout/NameandTitleOrganizationalChart"/>
    <dgm:cxn modelId="{D4ACFEC0-9717-4D8A-BBCA-470093570D48}" type="presParOf" srcId="{C67BD08F-8BF4-4AEB-A347-FBD040A2DD6B}" destId="{A8817E88-3800-4C3F-B8F2-5DF903287B88}" srcOrd="0" destOrd="0" presId="urn:microsoft.com/office/officeart/2008/layout/NameandTitleOrganizationalChart"/>
    <dgm:cxn modelId="{C75C145A-17DE-4194-A9F5-5FA0649A0952}" type="presParOf" srcId="{A8817E88-3800-4C3F-B8F2-5DF903287B88}" destId="{9E559FBF-7625-41C6-B745-B7E713DC6269}" srcOrd="0" destOrd="0" presId="urn:microsoft.com/office/officeart/2008/layout/NameandTitleOrganizationalChart"/>
    <dgm:cxn modelId="{A9F11332-C08B-472C-AC4E-EFAA0B4E1A5B}" type="presParOf" srcId="{A8817E88-3800-4C3F-B8F2-5DF903287B88}" destId="{020C9923-4C7C-42C2-B158-21ABB3683CC9}" srcOrd="1" destOrd="0" presId="urn:microsoft.com/office/officeart/2008/layout/NameandTitleOrganizationalChart"/>
    <dgm:cxn modelId="{7F47AE97-2A0D-4CE8-AD99-8C57CE081BB7}" type="presParOf" srcId="{A8817E88-3800-4C3F-B8F2-5DF903287B88}" destId="{C932CF23-9572-44EE-80C0-8615803484AB}" srcOrd="2" destOrd="0" presId="urn:microsoft.com/office/officeart/2008/layout/NameandTitleOrganizationalChart"/>
    <dgm:cxn modelId="{51941706-820F-4F0A-A8A8-0DA3B1BF487B}" type="presParOf" srcId="{C67BD08F-8BF4-4AEB-A347-FBD040A2DD6B}" destId="{CAFA2EE6-8707-4FB5-B257-0B781369CE7D}" srcOrd="1" destOrd="0" presId="urn:microsoft.com/office/officeart/2008/layout/NameandTitleOrganizationalChart"/>
    <dgm:cxn modelId="{1D23A05C-58C4-45CC-80F8-C8DAA03D6B7F}" type="presParOf" srcId="{C67BD08F-8BF4-4AEB-A347-FBD040A2DD6B}" destId="{A64F4742-1C3D-48B5-A78E-31E571E5E8E1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329F27-5055-4EB2-B13B-EF40A8E2ABA3}" type="doc">
      <dgm:prSet loTypeId="urn:microsoft.com/office/officeart/2008/layout/NameandTitleOrganizationalChart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3500C45B-9B87-4E4B-915F-D27CACEA2FD8}">
      <dgm:prSet phldrT="[Text]" custT="1"/>
      <dgm:spPr/>
      <dgm:t>
        <a:bodyPr/>
        <a:lstStyle/>
        <a:p>
          <a:r>
            <a:rPr lang="en-NZ" sz="1800" smtClean="0">
              <a:latin typeface="Calibri" pitchFamily="34" charset="0"/>
              <a:cs typeface="Calibri" pitchFamily="34" charset="0"/>
            </a:rPr>
            <a:t>FTR Allocation Plan</a:t>
          </a:r>
          <a:endParaRPr lang="en-NZ" sz="1800" dirty="0">
            <a:latin typeface="Calibri" pitchFamily="34" charset="0"/>
            <a:cs typeface="Calibri" pitchFamily="34" charset="0"/>
          </a:endParaRPr>
        </a:p>
      </dgm:t>
    </dgm:pt>
    <dgm:pt modelId="{AB9C8CC7-CB52-4C3B-BD8E-20F08A41C245}" type="parTrans" cxnId="{C1B4688F-2D1E-4BB4-8D3B-929FACB6B8A8}">
      <dgm:prSet/>
      <dgm:spPr/>
      <dgm:t>
        <a:bodyPr/>
        <a:lstStyle/>
        <a:p>
          <a:endParaRPr lang="en-NZ"/>
        </a:p>
      </dgm:t>
    </dgm:pt>
    <dgm:pt modelId="{10CE30C2-87C3-4B6B-BF10-00E75FA22E75}" type="sibTrans" cxnId="{C1B4688F-2D1E-4BB4-8D3B-929FACB6B8A8}">
      <dgm:prSet custT="1"/>
      <dgm:spPr/>
      <dgm:t>
        <a:bodyPr/>
        <a:lstStyle/>
        <a:p>
          <a:pPr algn="ctr"/>
          <a:r>
            <a:rPr lang="en-NZ" sz="1600" dirty="0" smtClean="0">
              <a:latin typeface="Calibri" pitchFamily="34" charset="0"/>
              <a:cs typeface="Calibri" pitchFamily="34" charset="0"/>
            </a:rPr>
            <a:t>What FM must do</a:t>
          </a:r>
          <a:endParaRPr lang="en-NZ" sz="1600" dirty="0">
            <a:latin typeface="Calibri" pitchFamily="34" charset="0"/>
            <a:cs typeface="Calibri" pitchFamily="34" charset="0"/>
          </a:endParaRPr>
        </a:p>
      </dgm:t>
    </dgm:pt>
    <dgm:pt modelId="{5357DD92-8964-4F01-B972-B5E87F63A671}" type="pres">
      <dgm:prSet presAssocID="{34329F27-5055-4EB2-B13B-EF40A8E2ABA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NZ"/>
        </a:p>
      </dgm:t>
    </dgm:pt>
    <dgm:pt modelId="{ED6A3EC1-C313-4E90-B330-9B83B3F2C41F}" type="pres">
      <dgm:prSet presAssocID="{3500C45B-9B87-4E4B-915F-D27CACEA2FD8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C54ECDC-1CFC-4F8C-972A-255ED310A161}" type="pres">
      <dgm:prSet presAssocID="{3500C45B-9B87-4E4B-915F-D27CACEA2FD8}" presName="rootComposite1" presStyleCnt="0"/>
      <dgm:spPr/>
      <dgm:t>
        <a:bodyPr/>
        <a:lstStyle/>
        <a:p>
          <a:endParaRPr lang="en-US"/>
        </a:p>
      </dgm:t>
    </dgm:pt>
    <dgm:pt modelId="{E93CA22B-7FDC-4A48-9EC3-465487FDF244}" type="pres">
      <dgm:prSet presAssocID="{3500C45B-9B87-4E4B-915F-D27CACEA2FD8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CC4EFAD7-1E57-4343-B389-071CB265C2F7}" type="pres">
      <dgm:prSet presAssocID="{3500C45B-9B87-4E4B-915F-D27CACEA2FD8}" presName="titleText1" presStyleLbl="fgAcc0" presStyleIdx="0" presStyleCnt="1" custScaleY="16554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215E464-CB76-4062-8E91-0B5B57FD1203}" type="pres">
      <dgm:prSet presAssocID="{3500C45B-9B87-4E4B-915F-D27CACEA2FD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09405E2-0B74-4BF5-A58F-6D7E67BCE466}" type="pres">
      <dgm:prSet presAssocID="{3500C45B-9B87-4E4B-915F-D27CACEA2FD8}" presName="hierChild2" presStyleCnt="0"/>
      <dgm:spPr/>
      <dgm:t>
        <a:bodyPr/>
        <a:lstStyle/>
        <a:p>
          <a:endParaRPr lang="en-US"/>
        </a:p>
      </dgm:t>
    </dgm:pt>
    <dgm:pt modelId="{F4D3792D-7581-4483-B97C-B9A156967CF4}" type="pres">
      <dgm:prSet presAssocID="{3500C45B-9B87-4E4B-915F-D27CACEA2FD8}" presName="hierChild3" presStyleCnt="0"/>
      <dgm:spPr/>
      <dgm:t>
        <a:bodyPr/>
        <a:lstStyle/>
        <a:p>
          <a:endParaRPr lang="en-US"/>
        </a:p>
      </dgm:t>
    </dgm:pt>
  </dgm:ptLst>
  <dgm:cxnLst>
    <dgm:cxn modelId="{F2FC178E-D1D4-4FC7-B7AE-69C0897E6C76}" type="presOf" srcId="{3500C45B-9B87-4E4B-915F-D27CACEA2FD8}" destId="{8215E464-CB76-4062-8E91-0B5B57FD1203}" srcOrd="1" destOrd="0" presId="urn:microsoft.com/office/officeart/2008/layout/NameandTitleOrganizationalChart"/>
    <dgm:cxn modelId="{068C07A1-A0BE-484D-9885-A9E983CB13D9}" type="presOf" srcId="{3500C45B-9B87-4E4B-915F-D27CACEA2FD8}" destId="{E93CA22B-7FDC-4A48-9EC3-465487FDF244}" srcOrd="0" destOrd="0" presId="urn:microsoft.com/office/officeart/2008/layout/NameandTitleOrganizationalChart"/>
    <dgm:cxn modelId="{C1B4688F-2D1E-4BB4-8D3B-929FACB6B8A8}" srcId="{34329F27-5055-4EB2-B13B-EF40A8E2ABA3}" destId="{3500C45B-9B87-4E4B-915F-D27CACEA2FD8}" srcOrd="0" destOrd="0" parTransId="{AB9C8CC7-CB52-4C3B-BD8E-20F08A41C245}" sibTransId="{10CE30C2-87C3-4B6B-BF10-00E75FA22E75}"/>
    <dgm:cxn modelId="{3FAFA97D-9591-46E2-ABF9-A435F19F4455}" type="presOf" srcId="{34329F27-5055-4EB2-B13B-EF40A8E2ABA3}" destId="{5357DD92-8964-4F01-B972-B5E87F63A671}" srcOrd="0" destOrd="0" presId="urn:microsoft.com/office/officeart/2008/layout/NameandTitleOrganizationalChart"/>
    <dgm:cxn modelId="{8761C141-8225-4A04-8910-0342544C0837}" type="presOf" srcId="{10CE30C2-87C3-4B6B-BF10-00E75FA22E75}" destId="{CC4EFAD7-1E57-4343-B389-071CB265C2F7}" srcOrd="0" destOrd="0" presId="urn:microsoft.com/office/officeart/2008/layout/NameandTitleOrganizationalChart"/>
    <dgm:cxn modelId="{5EC98092-C41F-4150-96FE-C83FAD007539}" type="presParOf" srcId="{5357DD92-8964-4F01-B972-B5E87F63A671}" destId="{ED6A3EC1-C313-4E90-B330-9B83B3F2C41F}" srcOrd="0" destOrd="0" presId="urn:microsoft.com/office/officeart/2008/layout/NameandTitleOrganizationalChart"/>
    <dgm:cxn modelId="{23957562-E77F-4955-BC05-22B843A2C2F7}" type="presParOf" srcId="{ED6A3EC1-C313-4E90-B330-9B83B3F2C41F}" destId="{DC54ECDC-1CFC-4F8C-972A-255ED310A161}" srcOrd="0" destOrd="0" presId="urn:microsoft.com/office/officeart/2008/layout/NameandTitleOrganizationalChart"/>
    <dgm:cxn modelId="{56430C73-64BD-47FB-8FED-830FE5F5C136}" type="presParOf" srcId="{DC54ECDC-1CFC-4F8C-972A-255ED310A161}" destId="{E93CA22B-7FDC-4A48-9EC3-465487FDF244}" srcOrd="0" destOrd="0" presId="urn:microsoft.com/office/officeart/2008/layout/NameandTitleOrganizationalChart"/>
    <dgm:cxn modelId="{ACD490D9-F2DC-4DED-BB14-0D5E74DB21D8}" type="presParOf" srcId="{DC54ECDC-1CFC-4F8C-972A-255ED310A161}" destId="{CC4EFAD7-1E57-4343-B389-071CB265C2F7}" srcOrd="1" destOrd="0" presId="urn:microsoft.com/office/officeart/2008/layout/NameandTitleOrganizationalChart"/>
    <dgm:cxn modelId="{76CFC8C5-2689-4CCE-9304-F0E150DC6C05}" type="presParOf" srcId="{DC54ECDC-1CFC-4F8C-972A-255ED310A161}" destId="{8215E464-CB76-4062-8E91-0B5B57FD1203}" srcOrd="2" destOrd="0" presId="urn:microsoft.com/office/officeart/2008/layout/NameandTitleOrganizationalChart"/>
    <dgm:cxn modelId="{24FBEDBE-9143-4E29-B2B1-9136393500A8}" type="presParOf" srcId="{ED6A3EC1-C313-4E90-B330-9B83B3F2C41F}" destId="{509405E2-0B74-4BF5-A58F-6D7E67BCE466}" srcOrd="1" destOrd="0" presId="urn:microsoft.com/office/officeart/2008/layout/NameandTitleOrganizationalChart"/>
    <dgm:cxn modelId="{42426835-05CB-4D8B-BC30-5490675160E8}" type="presParOf" srcId="{ED6A3EC1-C313-4E90-B330-9B83B3F2C41F}" destId="{F4D3792D-7581-4483-B97C-B9A156967CF4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329F27-5055-4EB2-B13B-EF40A8E2ABA3}" type="doc">
      <dgm:prSet loTypeId="urn:microsoft.com/office/officeart/2008/layout/NameandTitleOrganizationalChart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06FA7F8C-B1E6-4E19-80F3-34C2D1EB68C4}">
      <dgm:prSet phldrT="[Text]" custT="1"/>
      <dgm:spPr/>
      <dgm:t>
        <a:bodyPr/>
        <a:lstStyle/>
        <a:p>
          <a:r>
            <a:rPr lang="en-NZ" sz="2000" smtClean="0">
              <a:latin typeface="Calibri" pitchFamily="34" charset="0"/>
              <a:cs typeface="Calibri" pitchFamily="34" charset="0"/>
            </a:rPr>
            <a:t>FTR Policies</a:t>
          </a:r>
          <a:endParaRPr lang="en-NZ" sz="2000" dirty="0">
            <a:latin typeface="Calibri" pitchFamily="34" charset="0"/>
            <a:cs typeface="Calibri" pitchFamily="34" charset="0"/>
          </a:endParaRPr>
        </a:p>
      </dgm:t>
    </dgm:pt>
    <dgm:pt modelId="{070C064D-9C14-4E9A-BB64-DBDD1496D451}" type="parTrans" cxnId="{7A6C256B-0660-4F4B-A808-29F7279ED592}">
      <dgm:prSet/>
      <dgm:spPr/>
      <dgm:t>
        <a:bodyPr/>
        <a:lstStyle/>
        <a:p>
          <a:endParaRPr lang="en-NZ"/>
        </a:p>
      </dgm:t>
    </dgm:pt>
    <dgm:pt modelId="{9E2B5CA8-7F40-4687-A84C-C9825F8E7322}" type="sibTrans" cxnId="{7A6C256B-0660-4F4B-A808-29F7279ED592}">
      <dgm:prSet custT="1"/>
      <dgm:spPr/>
      <dgm:t>
        <a:bodyPr/>
        <a:lstStyle/>
        <a:p>
          <a:pPr algn="ctr"/>
          <a:r>
            <a:rPr lang="en-NZ" sz="1600" dirty="0" smtClean="0">
              <a:latin typeface="Calibri" pitchFamily="34" charset="0"/>
              <a:cs typeface="Calibri" pitchFamily="34" charset="0"/>
            </a:rPr>
            <a:t>How FM will do it</a:t>
          </a:r>
          <a:endParaRPr lang="en-NZ" sz="1600" dirty="0">
            <a:latin typeface="Calibri" pitchFamily="34" charset="0"/>
            <a:cs typeface="Calibri" pitchFamily="34" charset="0"/>
          </a:endParaRPr>
        </a:p>
      </dgm:t>
    </dgm:pt>
    <dgm:pt modelId="{5357DD92-8964-4F01-B972-B5E87F63A671}" type="pres">
      <dgm:prSet presAssocID="{34329F27-5055-4EB2-B13B-EF40A8E2ABA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NZ"/>
        </a:p>
      </dgm:t>
    </dgm:pt>
    <dgm:pt modelId="{ADF0C16B-A90D-455A-B46E-2493F2FC7FF6}" type="pres">
      <dgm:prSet presAssocID="{06FA7F8C-B1E6-4E19-80F3-34C2D1EB68C4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185E8FE-3D4B-4271-8CBB-DF45580044B8}" type="pres">
      <dgm:prSet presAssocID="{06FA7F8C-B1E6-4E19-80F3-34C2D1EB68C4}" presName="rootComposite1" presStyleCnt="0"/>
      <dgm:spPr/>
      <dgm:t>
        <a:bodyPr/>
        <a:lstStyle/>
        <a:p>
          <a:endParaRPr lang="en-US"/>
        </a:p>
      </dgm:t>
    </dgm:pt>
    <dgm:pt modelId="{CFACA031-DEA9-4519-AC3B-DA9B6C743D46}" type="pres">
      <dgm:prSet presAssocID="{06FA7F8C-B1E6-4E19-80F3-34C2D1EB68C4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273B95E0-C406-431D-8B59-89B33376FF6D}" type="pres">
      <dgm:prSet presAssocID="{06FA7F8C-B1E6-4E19-80F3-34C2D1EB68C4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AB0E414-CEBE-4E95-BB51-60EA5356C60F}" type="pres">
      <dgm:prSet presAssocID="{06FA7F8C-B1E6-4E19-80F3-34C2D1EB68C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4D32438-768B-44BA-B7EF-B0CA0D4AC567}" type="pres">
      <dgm:prSet presAssocID="{06FA7F8C-B1E6-4E19-80F3-34C2D1EB68C4}" presName="hierChild2" presStyleCnt="0"/>
      <dgm:spPr/>
      <dgm:t>
        <a:bodyPr/>
        <a:lstStyle/>
        <a:p>
          <a:endParaRPr lang="en-US"/>
        </a:p>
      </dgm:t>
    </dgm:pt>
    <dgm:pt modelId="{770D29A1-B642-44E7-B75C-FA955FAE09EF}" type="pres">
      <dgm:prSet presAssocID="{06FA7F8C-B1E6-4E19-80F3-34C2D1EB68C4}" presName="hierChild3" presStyleCnt="0"/>
      <dgm:spPr/>
      <dgm:t>
        <a:bodyPr/>
        <a:lstStyle/>
        <a:p>
          <a:endParaRPr lang="en-US"/>
        </a:p>
      </dgm:t>
    </dgm:pt>
  </dgm:ptLst>
  <dgm:cxnLst>
    <dgm:cxn modelId="{2C2A23E6-0E2B-4528-B5DC-6519690DEA9D}" type="presOf" srcId="{06FA7F8C-B1E6-4E19-80F3-34C2D1EB68C4}" destId="{CFACA031-DEA9-4519-AC3B-DA9B6C743D46}" srcOrd="0" destOrd="0" presId="urn:microsoft.com/office/officeart/2008/layout/NameandTitleOrganizationalChart"/>
    <dgm:cxn modelId="{71830717-C7BE-4C53-B62C-EA206E909E9C}" type="presOf" srcId="{9E2B5CA8-7F40-4687-A84C-C9825F8E7322}" destId="{273B95E0-C406-431D-8B59-89B33376FF6D}" srcOrd="0" destOrd="0" presId="urn:microsoft.com/office/officeart/2008/layout/NameandTitleOrganizationalChart"/>
    <dgm:cxn modelId="{3FAFA97D-9591-46E2-ABF9-A435F19F4455}" type="presOf" srcId="{34329F27-5055-4EB2-B13B-EF40A8E2ABA3}" destId="{5357DD92-8964-4F01-B972-B5E87F63A671}" srcOrd="0" destOrd="0" presId="urn:microsoft.com/office/officeart/2008/layout/NameandTitleOrganizationalChart"/>
    <dgm:cxn modelId="{7A6C256B-0660-4F4B-A808-29F7279ED592}" srcId="{34329F27-5055-4EB2-B13B-EF40A8E2ABA3}" destId="{06FA7F8C-B1E6-4E19-80F3-34C2D1EB68C4}" srcOrd="0" destOrd="0" parTransId="{070C064D-9C14-4E9A-BB64-DBDD1496D451}" sibTransId="{9E2B5CA8-7F40-4687-A84C-C9825F8E7322}"/>
    <dgm:cxn modelId="{78A4775A-B6C6-490C-BF90-D8F0E6552910}" type="presOf" srcId="{06FA7F8C-B1E6-4E19-80F3-34C2D1EB68C4}" destId="{6AB0E414-CEBE-4E95-BB51-60EA5356C60F}" srcOrd="1" destOrd="0" presId="urn:microsoft.com/office/officeart/2008/layout/NameandTitleOrganizationalChart"/>
    <dgm:cxn modelId="{14810898-B747-4701-B32A-40391456F81E}" type="presParOf" srcId="{5357DD92-8964-4F01-B972-B5E87F63A671}" destId="{ADF0C16B-A90D-455A-B46E-2493F2FC7FF6}" srcOrd="0" destOrd="0" presId="urn:microsoft.com/office/officeart/2008/layout/NameandTitleOrganizationalChart"/>
    <dgm:cxn modelId="{FBF41F1D-4013-4916-976A-653B42E95648}" type="presParOf" srcId="{ADF0C16B-A90D-455A-B46E-2493F2FC7FF6}" destId="{A185E8FE-3D4B-4271-8CBB-DF45580044B8}" srcOrd="0" destOrd="0" presId="urn:microsoft.com/office/officeart/2008/layout/NameandTitleOrganizationalChart"/>
    <dgm:cxn modelId="{66A46391-1EB2-4FB3-A1B9-5FFCA7726B33}" type="presParOf" srcId="{A185E8FE-3D4B-4271-8CBB-DF45580044B8}" destId="{CFACA031-DEA9-4519-AC3B-DA9B6C743D46}" srcOrd="0" destOrd="0" presId="urn:microsoft.com/office/officeart/2008/layout/NameandTitleOrganizationalChart"/>
    <dgm:cxn modelId="{F8DD4115-8697-4137-A6BA-195CF2155343}" type="presParOf" srcId="{A185E8FE-3D4B-4271-8CBB-DF45580044B8}" destId="{273B95E0-C406-431D-8B59-89B33376FF6D}" srcOrd="1" destOrd="0" presId="urn:microsoft.com/office/officeart/2008/layout/NameandTitleOrganizationalChart"/>
    <dgm:cxn modelId="{1FBA94D4-3378-412C-8197-D9E5EC239752}" type="presParOf" srcId="{A185E8FE-3D4B-4271-8CBB-DF45580044B8}" destId="{6AB0E414-CEBE-4E95-BB51-60EA5356C60F}" srcOrd="2" destOrd="0" presId="urn:microsoft.com/office/officeart/2008/layout/NameandTitleOrganizationalChart"/>
    <dgm:cxn modelId="{B029D759-01AC-42AC-B972-B657022A9847}" type="presParOf" srcId="{ADF0C16B-A90D-455A-B46E-2493F2FC7FF6}" destId="{E4D32438-768B-44BA-B7EF-B0CA0D4AC567}" srcOrd="1" destOrd="0" presId="urn:microsoft.com/office/officeart/2008/layout/NameandTitleOrganizationalChart"/>
    <dgm:cxn modelId="{587523EB-0E10-4BF7-B1BE-E2E6BC5C1F1A}" type="presParOf" srcId="{ADF0C16B-A90D-455A-B46E-2493F2FC7FF6}" destId="{770D29A1-B642-44E7-B75C-FA955FAE09EF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18D0C8-73B9-472E-98B3-57B7A5277966}">
      <dsp:nvSpPr>
        <dsp:cNvPr id="0" name=""/>
        <dsp:cNvSpPr/>
      </dsp:nvSpPr>
      <dsp:spPr>
        <a:xfrm>
          <a:off x="1921919" y="2460954"/>
          <a:ext cx="1250681" cy="506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113"/>
              </a:lnTo>
              <a:lnTo>
                <a:pt x="1250681" y="310113"/>
              </a:lnTo>
              <a:lnTo>
                <a:pt x="1250681" y="506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8A7F6B-E720-4C32-A0EF-A304889DB9A5}">
      <dsp:nvSpPr>
        <dsp:cNvPr id="0" name=""/>
        <dsp:cNvSpPr/>
      </dsp:nvSpPr>
      <dsp:spPr>
        <a:xfrm>
          <a:off x="853842" y="2460954"/>
          <a:ext cx="1068076" cy="504544"/>
        </a:xfrm>
        <a:custGeom>
          <a:avLst/>
          <a:gdLst/>
          <a:ahLst/>
          <a:cxnLst/>
          <a:rect l="0" t="0" r="0" b="0"/>
          <a:pathLst>
            <a:path>
              <a:moveTo>
                <a:pt x="1068076" y="0"/>
              </a:moveTo>
              <a:lnTo>
                <a:pt x="1068076" y="308585"/>
              </a:lnTo>
              <a:lnTo>
                <a:pt x="0" y="308585"/>
              </a:lnTo>
              <a:lnTo>
                <a:pt x="0" y="5045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328A1E-9563-4A61-993C-A455C28FA745}">
      <dsp:nvSpPr>
        <dsp:cNvPr id="0" name=""/>
        <dsp:cNvSpPr/>
      </dsp:nvSpPr>
      <dsp:spPr>
        <a:xfrm>
          <a:off x="1876050" y="1054014"/>
          <a:ext cx="91440" cy="5671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1155"/>
              </a:lnTo>
              <a:lnTo>
                <a:pt x="45868" y="371155"/>
              </a:lnTo>
              <a:lnTo>
                <a:pt x="45868" y="5671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59FBF-7625-41C6-B745-B7E713DC6269}">
      <dsp:nvSpPr>
        <dsp:cNvPr id="0" name=""/>
        <dsp:cNvSpPr/>
      </dsp:nvSpPr>
      <dsp:spPr>
        <a:xfrm>
          <a:off x="1110744" y="214188"/>
          <a:ext cx="1622050" cy="8398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8509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800" kern="1200" smtClean="0">
              <a:latin typeface="Calibri" pitchFamily="34" charset="0"/>
              <a:cs typeface="Calibri" pitchFamily="34" charset="0"/>
            </a:rPr>
            <a:t>Code &amp; FMSPA</a:t>
          </a:r>
          <a:endParaRPr lang="en-NZ" sz="1800" kern="1200" dirty="0">
            <a:latin typeface="Calibri" pitchFamily="34" charset="0"/>
            <a:cs typeface="Calibri" pitchFamily="34" charset="0"/>
          </a:endParaRPr>
        </a:p>
      </dsp:txBody>
      <dsp:txXfrm>
        <a:off x="1110744" y="214188"/>
        <a:ext cx="1622050" cy="839825"/>
      </dsp:txXfrm>
    </dsp:sp>
    <dsp:sp modelId="{020C9923-4C7C-42C2-B158-21ABB3683CC9}">
      <dsp:nvSpPr>
        <dsp:cNvPr id="0" name=""/>
        <dsp:cNvSpPr/>
      </dsp:nvSpPr>
      <dsp:spPr>
        <a:xfrm>
          <a:off x="1473263" y="786294"/>
          <a:ext cx="1459845" cy="4429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600" kern="1200" dirty="0" smtClean="0">
              <a:latin typeface="Calibri" pitchFamily="34" charset="0"/>
              <a:cs typeface="Calibri" pitchFamily="34" charset="0"/>
            </a:rPr>
            <a:t>Fundamental requirements</a:t>
          </a:r>
          <a:endParaRPr lang="en-NZ" sz="1600" kern="1200" dirty="0">
            <a:latin typeface="Calibri" pitchFamily="34" charset="0"/>
            <a:cs typeface="Calibri" pitchFamily="34" charset="0"/>
          </a:endParaRPr>
        </a:p>
      </dsp:txBody>
      <dsp:txXfrm>
        <a:off x="1473263" y="786294"/>
        <a:ext cx="1459845" cy="442915"/>
      </dsp:txXfrm>
    </dsp:sp>
    <dsp:sp modelId="{3413B8AE-2856-46A0-B281-CF67222CA22C}">
      <dsp:nvSpPr>
        <dsp:cNvPr id="0" name=""/>
        <dsp:cNvSpPr/>
      </dsp:nvSpPr>
      <dsp:spPr>
        <a:xfrm>
          <a:off x="1110893" y="1621128"/>
          <a:ext cx="1622050" cy="8398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8509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800" kern="1200" smtClean="0">
              <a:latin typeface="Calibri" pitchFamily="34" charset="0"/>
              <a:cs typeface="Calibri" pitchFamily="34" charset="0"/>
            </a:rPr>
            <a:t>FTR Allocation Plan</a:t>
          </a:r>
          <a:endParaRPr lang="en-NZ" sz="1800" kern="1200" dirty="0">
            <a:latin typeface="Calibri" pitchFamily="34" charset="0"/>
            <a:cs typeface="Calibri" pitchFamily="34" charset="0"/>
          </a:endParaRPr>
        </a:p>
      </dsp:txBody>
      <dsp:txXfrm>
        <a:off x="1110893" y="1621128"/>
        <a:ext cx="1622050" cy="839825"/>
      </dsp:txXfrm>
    </dsp:sp>
    <dsp:sp modelId="{9807279F-5A52-403A-8A76-226CD70840B4}">
      <dsp:nvSpPr>
        <dsp:cNvPr id="0" name=""/>
        <dsp:cNvSpPr/>
      </dsp:nvSpPr>
      <dsp:spPr>
        <a:xfrm>
          <a:off x="1290801" y="2308354"/>
          <a:ext cx="1825055" cy="3185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600" kern="1200" dirty="0" smtClean="0">
              <a:latin typeface="Calibri" pitchFamily="34" charset="0"/>
              <a:cs typeface="Calibri" pitchFamily="34" charset="0"/>
            </a:rPr>
            <a:t>What FM must do</a:t>
          </a:r>
          <a:endParaRPr lang="en-NZ" sz="1600" kern="1200" dirty="0">
            <a:latin typeface="Calibri" pitchFamily="34" charset="0"/>
            <a:cs typeface="Calibri" pitchFamily="34" charset="0"/>
          </a:endParaRPr>
        </a:p>
      </dsp:txBody>
      <dsp:txXfrm>
        <a:off x="1290801" y="2308354"/>
        <a:ext cx="1825055" cy="318565"/>
      </dsp:txXfrm>
    </dsp:sp>
    <dsp:sp modelId="{8067CE55-F772-4BCA-8396-DC2EEE812116}">
      <dsp:nvSpPr>
        <dsp:cNvPr id="0" name=""/>
        <dsp:cNvSpPr/>
      </dsp:nvSpPr>
      <dsp:spPr>
        <a:xfrm>
          <a:off x="42817" y="2965499"/>
          <a:ext cx="1622050" cy="8398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18509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000" kern="1200" smtClean="0">
              <a:latin typeface="Calibri" pitchFamily="34" charset="0"/>
              <a:cs typeface="Calibri" pitchFamily="34" charset="0"/>
            </a:rPr>
            <a:t>FTR Policies</a:t>
          </a:r>
          <a:endParaRPr lang="en-NZ" sz="2000" kern="1200" dirty="0">
            <a:latin typeface="Calibri" pitchFamily="34" charset="0"/>
            <a:cs typeface="Calibri" pitchFamily="34" charset="0"/>
          </a:endParaRPr>
        </a:p>
      </dsp:txBody>
      <dsp:txXfrm>
        <a:off x="42817" y="2965499"/>
        <a:ext cx="1622050" cy="839825"/>
      </dsp:txXfrm>
    </dsp:sp>
    <dsp:sp modelId="{BCFF33BA-DFFA-418C-89C1-B4AB51B5CD46}">
      <dsp:nvSpPr>
        <dsp:cNvPr id="0" name=""/>
        <dsp:cNvSpPr/>
      </dsp:nvSpPr>
      <dsp:spPr>
        <a:xfrm>
          <a:off x="224644" y="3582325"/>
          <a:ext cx="1745011" cy="3984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600" kern="1200" dirty="0" smtClean="0">
              <a:latin typeface="Calibri" pitchFamily="34" charset="0"/>
              <a:cs typeface="Calibri" pitchFamily="34" charset="0"/>
            </a:rPr>
            <a:t>How FM will do it</a:t>
          </a:r>
          <a:endParaRPr lang="en-NZ" sz="1600" kern="1200" dirty="0">
            <a:latin typeface="Calibri" pitchFamily="34" charset="0"/>
            <a:cs typeface="Calibri" pitchFamily="34" charset="0"/>
          </a:endParaRPr>
        </a:p>
      </dsp:txBody>
      <dsp:txXfrm>
        <a:off x="224644" y="3582325"/>
        <a:ext cx="1745011" cy="398405"/>
      </dsp:txXfrm>
    </dsp:sp>
    <dsp:sp modelId="{BCBD9559-1683-4D58-9B47-70DCED1EA914}">
      <dsp:nvSpPr>
        <dsp:cNvPr id="0" name=""/>
        <dsp:cNvSpPr/>
      </dsp:nvSpPr>
      <dsp:spPr>
        <a:xfrm>
          <a:off x="2361574" y="2967027"/>
          <a:ext cx="1622050" cy="8610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8509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800" kern="1200" smtClean="0">
              <a:latin typeface="Calibri" pitchFamily="34" charset="0"/>
              <a:cs typeface="Calibri" pitchFamily="34" charset="0"/>
            </a:rPr>
            <a:t>FTR Participation Agreement</a:t>
          </a:r>
          <a:endParaRPr lang="en-NZ" sz="1800" kern="1200" dirty="0">
            <a:latin typeface="Calibri" pitchFamily="34" charset="0"/>
            <a:cs typeface="Calibri" pitchFamily="34" charset="0"/>
          </a:endParaRPr>
        </a:p>
      </dsp:txBody>
      <dsp:txXfrm>
        <a:off x="2361574" y="2967027"/>
        <a:ext cx="1622050" cy="861073"/>
      </dsp:txXfrm>
    </dsp:sp>
    <dsp:sp modelId="{58760479-0955-42D3-8496-0F7253672782}">
      <dsp:nvSpPr>
        <dsp:cNvPr id="0" name=""/>
        <dsp:cNvSpPr/>
      </dsp:nvSpPr>
      <dsp:spPr>
        <a:xfrm>
          <a:off x="2685985" y="3618991"/>
          <a:ext cx="1459845" cy="4225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600" kern="1200" dirty="0" smtClean="0">
              <a:latin typeface="Calibri" pitchFamily="34" charset="0"/>
              <a:cs typeface="Calibri" pitchFamily="34" charset="0"/>
            </a:rPr>
            <a:t>The legal glue</a:t>
          </a:r>
          <a:endParaRPr lang="en-NZ" sz="1600" kern="1200" dirty="0">
            <a:latin typeface="Calibri" pitchFamily="34" charset="0"/>
            <a:cs typeface="Calibri" pitchFamily="34" charset="0"/>
          </a:endParaRPr>
        </a:p>
      </dsp:txBody>
      <dsp:txXfrm>
        <a:off x="2685985" y="3618991"/>
        <a:ext cx="1459845" cy="4225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559FBF-7625-41C6-B745-B7E713DC6269}">
      <dsp:nvSpPr>
        <dsp:cNvPr id="0" name=""/>
        <dsp:cNvSpPr/>
      </dsp:nvSpPr>
      <dsp:spPr>
        <a:xfrm>
          <a:off x="0" y="635832"/>
          <a:ext cx="1695474" cy="8778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2387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800" kern="1200" smtClean="0">
              <a:latin typeface="Calibri" pitchFamily="34" charset="0"/>
              <a:cs typeface="Calibri" pitchFamily="34" charset="0"/>
            </a:rPr>
            <a:t>Code &amp; FMSPA</a:t>
          </a:r>
          <a:endParaRPr lang="en-NZ" sz="1800" kern="1200" dirty="0">
            <a:latin typeface="Calibri" pitchFamily="34" charset="0"/>
            <a:cs typeface="Calibri" pitchFamily="34" charset="0"/>
          </a:endParaRPr>
        </a:p>
      </dsp:txBody>
      <dsp:txXfrm>
        <a:off x="0" y="635832"/>
        <a:ext cx="1695474" cy="877841"/>
      </dsp:txXfrm>
    </dsp:sp>
    <dsp:sp modelId="{020C9923-4C7C-42C2-B158-21ABB3683CC9}">
      <dsp:nvSpPr>
        <dsp:cNvPr id="0" name=""/>
        <dsp:cNvSpPr/>
      </dsp:nvSpPr>
      <dsp:spPr>
        <a:xfrm>
          <a:off x="305463" y="1233835"/>
          <a:ext cx="1525926" cy="4629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600" kern="1200" dirty="0" smtClean="0">
              <a:latin typeface="Calibri" pitchFamily="34" charset="0"/>
              <a:cs typeface="Calibri" pitchFamily="34" charset="0"/>
            </a:rPr>
            <a:t>Fundamental requirements</a:t>
          </a:r>
          <a:endParaRPr lang="en-NZ" sz="1600" kern="1200" dirty="0">
            <a:latin typeface="Calibri" pitchFamily="34" charset="0"/>
            <a:cs typeface="Calibri" pitchFamily="34" charset="0"/>
          </a:endParaRPr>
        </a:p>
      </dsp:txBody>
      <dsp:txXfrm>
        <a:off x="305463" y="1233835"/>
        <a:ext cx="1525926" cy="4629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CA22B-7FDC-4A48-9EC3-465487FDF244}">
      <dsp:nvSpPr>
        <dsp:cNvPr id="0" name=""/>
        <dsp:cNvSpPr/>
      </dsp:nvSpPr>
      <dsp:spPr>
        <a:xfrm>
          <a:off x="22471" y="493308"/>
          <a:ext cx="1721953" cy="8915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25808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800" kern="1200" smtClean="0">
              <a:latin typeface="Calibri" pitchFamily="34" charset="0"/>
              <a:cs typeface="Calibri" pitchFamily="34" charset="0"/>
            </a:rPr>
            <a:t>FTR Allocation Plan</a:t>
          </a:r>
          <a:endParaRPr lang="en-NZ" sz="1800" kern="1200" dirty="0">
            <a:latin typeface="Calibri" pitchFamily="34" charset="0"/>
            <a:cs typeface="Calibri" pitchFamily="34" charset="0"/>
          </a:endParaRPr>
        </a:p>
      </dsp:txBody>
      <dsp:txXfrm>
        <a:off x="22471" y="493308"/>
        <a:ext cx="1721953" cy="891551"/>
      </dsp:txXfrm>
    </dsp:sp>
    <dsp:sp modelId="{CC4EFAD7-1E57-4343-B389-071CB265C2F7}">
      <dsp:nvSpPr>
        <dsp:cNvPr id="0" name=""/>
        <dsp:cNvSpPr/>
      </dsp:nvSpPr>
      <dsp:spPr>
        <a:xfrm>
          <a:off x="366861" y="1089337"/>
          <a:ext cx="1549757" cy="4919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600" kern="1200" dirty="0" smtClean="0">
              <a:latin typeface="Calibri" pitchFamily="34" charset="0"/>
              <a:cs typeface="Calibri" pitchFamily="34" charset="0"/>
            </a:rPr>
            <a:t>What FM must do</a:t>
          </a:r>
          <a:endParaRPr lang="en-NZ" sz="1600" kern="1200" dirty="0">
            <a:latin typeface="Calibri" pitchFamily="34" charset="0"/>
            <a:cs typeface="Calibri" pitchFamily="34" charset="0"/>
          </a:endParaRPr>
        </a:p>
      </dsp:txBody>
      <dsp:txXfrm>
        <a:off x="366861" y="1089337"/>
        <a:ext cx="1549757" cy="4919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CA031-DEA9-4519-AC3B-DA9B6C743D46}">
      <dsp:nvSpPr>
        <dsp:cNvPr id="0" name=""/>
        <dsp:cNvSpPr/>
      </dsp:nvSpPr>
      <dsp:spPr>
        <a:xfrm>
          <a:off x="24464" y="517945"/>
          <a:ext cx="1874713" cy="9706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36969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000" kern="1200" smtClean="0">
              <a:latin typeface="Calibri" pitchFamily="34" charset="0"/>
              <a:cs typeface="Calibri" pitchFamily="34" charset="0"/>
            </a:rPr>
            <a:t>FTR Policies</a:t>
          </a:r>
          <a:endParaRPr lang="en-NZ" sz="2000" kern="1200" dirty="0">
            <a:latin typeface="Calibri" pitchFamily="34" charset="0"/>
            <a:cs typeface="Calibri" pitchFamily="34" charset="0"/>
          </a:endParaRPr>
        </a:p>
      </dsp:txBody>
      <dsp:txXfrm>
        <a:off x="24464" y="517945"/>
        <a:ext cx="1874713" cy="970643"/>
      </dsp:txXfrm>
    </dsp:sp>
    <dsp:sp modelId="{273B95E0-C406-431D-8B59-89B33376FF6D}">
      <dsp:nvSpPr>
        <dsp:cNvPr id="0" name=""/>
        <dsp:cNvSpPr/>
      </dsp:nvSpPr>
      <dsp:spPr>
        <a:xfrm>
          <a:off x="399407" y="1272890"/>
          <a:ext cx="1687241" cy="3235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600" kern="1200" dirty="0" smtClean="0">
              <a:latin typeface="Calibri" pitchFamily="34" charset="0"/>
              <a:cs typeface="Calibri" pitchFamily="34" charset="0"/>
            </a:rPr>
            <a:t>How FM will do it</a:t>
          </a:r>
          <a:endParaRPr lang="en-NZ" sz="1600" kern="1200" dirty="0">
            <a:latin typeface="Calibri" pitchFamily="34" charset="0"/>
            <a:cs typeface="Calibri" pitchFamily="34" charset="0"/>
          </a:endParaRPr>
        </a:p>
      </dsp:txBody>
      <dsp:txXfrm>
        <a:off x="399407" y="1272890"/>
        <a:ext cx="1687241" cy="3235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8454"/>
          </a:xfrm>
          <a:prstGeom prst="rect">
            <a:avLst/>
          </a:prstGeom>
        </p:spPr>
        <p:txBody>
          <a:bodyPr vert="horz" lIns="91392" tIns="45696" rIns="91392" bIns="45696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454"/>
          </a:xfrm>
          <a:prstGeom prst="rect">
            <a:avLst/>
          </a:prstGeom>
        </p:spPr>
        <p:txBody>
          <a:bodyPr vert="horz" lIns="91392" tIns="45696" rIns="91392" bIns="45696" rtlCol="0"/>
          <a:lstStyle>
            <a:lvl1pPr algn="r">
              <a:defRPr sz="1200"/>
            </a:lvl1pPr>
          </a:lstStyle>
          <a:p>
            <a:fld id="{C58EAD4B-8441-42D1-925D-1E0354A3C716}" type="datetimeFigureOut">
              <a:rPr lang="en-NZ" smtClean="0"/>
              <a:t>10/09/2018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6124"/>
            <a:ext cx="2949099" cy="498453"/>
          </a:xfrm>
          <a:prstGeom prst="rect">
            <a:avLst/>
          </a:prstGeom>
        </p:spPr>
        <p:txBody>
          <a:bodyPr vert="horz" lIns="91392" tIns="45696" rIns="91392" bIns="45696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36124"/>
            <a:ext cx="2949099" cy="498453"/>
          </a:xfrm>
          <a:prstGeom prst="rect">
            <a:avLst/>
          </a:prstGeom>
        </p:spPr>
        <p:txBody>
          <a:bodyPr vert="horz" lIns="91392" tIns="45696" rIns="91392" bIns="45696" rtlCol="0" anchor="b"/>
          <a:lstStyle>
            <a:lvl1pPr algn="r">
              <a:defRPr sz="1200"/>
            </a:lvl1pPr>
          </a:lstStyle>
          <a:p>
            <a:fld id="{E145F0B1-B113-41D2-824C-0F30013FF18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14047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8454"/>
          </a:xfrm>
          <a:prstGeom prst="rect">
            <a:avLst/>
          </a:prstGeom>
        </p:spPr>
        <p:txBody>
          <a:bodyPr vert="horz" lIns="91392" tIns="45696" rIns="91392" bIns="45696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454"/>
          </a:xfrm>
          <a:prstGeom prst="rect">
            <a:avLst/>
          </a:prstGeom>
        </p:spPr>
        <p:txBody>
          <a:bodyPr vert="horz" lIns="91392" tIns="45696" rIns="91392" bIns="45696" rtlCol="0"/>
          <a:lstStyle>
            <a:lvl1pPr algn="r">
              <a:defRPr sz="1200"/>
            </a:lvl1pPr>
          </a:lstStyle>
          <a:p>
            <a:fld id="{A6369995-B235-489F-AA1F-06B8312FAB14}" type="datetimeFigureOut">
              <a:rPr lang="en-NZ" smtClean="0"/>
              <a:t>10/09/2018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1243013"/>
            <a:ext cx="59515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2" tIns="45696" rIns="91392" bIns="45696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1016"/>
            <a:ext cx="5444490" cy="3911738"/>
          </a:xfrm>
          <a:prstGeom prst="rect">
            <a:avLst/>
          </a:prstGeom>
        </p:spPr>
        <p:txBody>
          <a:bodyPr vert="horz" lIns="91392" tIns="45696" rIns="91392" bIns="456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6124"/>
            <a:ext cx="2949099" cy="498453"/>
          </a:xfrm>
          <a:prstGeom prst="rect">
            <a:avLst/>
          </a:prstGeom>
        </p:spPr>
        <p:txBody>
          <a:bodyPr vert="horz" lIns="91392" tIns="45696" rIns="91392" bIns="45696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36124"/>
            <a:ext cx="2949099" cy="498453"/>
          </a:xfrm>
          <a:prstGeom prst="rect">
            <a:avLst/>
          </a:prstGeom>
        </p:spPr>
        <p:txBody>
          <a:bodyPr vert="horz" lIns="91392" tIns="45696" rIns="91392" bIns="45696" rtlCol="0" anchor="b"/>
          <a:lstStyle>
            <a:lvl1pPr algn="r">
              <a:defRPr sz="1200"/>
            </a:lvl1pPr>
          </a:lstStyle>
          <a:p>
            <a:fld id="{535ED081-A27D-48FF-9AB4-E3A03ABCBA3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9887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1243013"/>
            <a:ext cx="5951537" cy="33512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Intro </a:t>
            </a:r>
          </a:p>
          <a:p>
            <a:endParaRPr lang="en-NZ" dirty="0" smtClean="0"/>
          </a:p>
          <a:p>
            <a:r>
              <a:rPr lang="en-NZ" dirty="0" smtClean="0"/>
              <a:t>I’ve been involved with the</a:t>
            </a:r>
            <a:r>
              <a:rPr lang="en-NZ" baseline="0" dirty="0" smtClean="0"/>
              <a:t> FTR project team since 2013 and have helped consult, test and implement the various FTR market changes until </a:t>
            </a:r>
            <a:r>
              <a:rPr lang="en-NZ" baseline="0" dirty="0" smtClean="0"/>
              <a:t>today</a:t>
            </a:r>
          </a:p>
          <a:p>
            <a:endParaRPr lang="en-NZ" baseline="0" dirty="0" smtClean="0"/>
          </a:p>
          <a:p>
            <a:r>
              <a:rPr lang="en-NZ" dirty="0" smtClean="0"/>
              <a:t>Today, I’m going to go through the structure of the FTR market, and the FTR</a:t>
            </a:r>
            <a:r>
              <a:rPr lang="en-NZ" baseline="0" dirty="0" smtClean="0"/>
              <a:t> market design and hopefully the WHY to help your understanding of what you need to think about.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ED081-A27D-48FF-9AB4-E3A03ABCBA36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50837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ED081-A27D-48FF-9AB4-E3A03ABCBA36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93493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baseline="0" dirty="0" smtClean="0"/>
          </a:p>
          <a:p>
            <a:endParaRPr lang="en-NZ" baseline="0" dirty="0" smtClean="0"/>
          </a:p>
          <a:p>
            <a:endParaRPr lang="en-NZ" baseline="0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ED081-A27D-48FF-9AB4-E3A03ABCBA36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88059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baseline="0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ED081-A27D-48FF-9AB4-E3A03ABCBA36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88322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baseline="0" dirty="0" smtClean="0"/>
          </a:p>
          <a:p>
            <a:endParaRPr lang="en-NZ" baseline="0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ED081-A27D-48FF-9AB4-E3A03ABCBA36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46292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91951">
              <a:defRPr/>
            </a:pPr>
            <a:endParaRPr lang="en-NZ" altLang="en-US" i="0" baseline="0" dirty="0" smtClean="0">
              <a:latin typeface="+mn-lt"/>
            </a:endParaRPr>
          </a:p>
          <a:p>
            <a:pPr defTabSz="691951">
              <a:defRPr/>
            </a:pPr>
            <a:endParaRPr lang="en-NZ" altLang="en-US" i="1" baseline="0" dirty="0" smtClean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ED081-A27D-48FF-9AB4-E3A03ABCBA36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397574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ED081-A27D-48FF-9AB4-E3A03ABCBA36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693372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These are the current market participants.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ED081-A27D-48FF-9AB4-E3A03ABCBA36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181004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ED081-A27D-48FF-9AB4-E3A03ABCBA36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50474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baseline="0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ED081-A27D-48FF-9AB4-E3A03ABCBA36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78897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ED081-A27D-48FF-9AB4-E3A03ABCBA36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65301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ED081-A27D-48FF-9AB4-E3A03ABCBA36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43219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baseline="0" dirty="0" smtClean="0"/>
          </a:p>
          <a:p>
            <a:endParaRPr lang="en-NZ" baseline="0" dirty="0" smtClean="0"/>
          </a:p>
          <a:p>
            <a:endParaRPr lang="en-NZ" baseline="0" dirty="0" smtClean="0"/>
          </a:p>
          <a:p>
            <a:endParaRPr lang="en-NZ" baseline="0" dirty="0" smtClean="0"/>
          </a:p>
          <a:p>
            <a:endParaRPr lang="en-NZ" baseline="0" dirty="0" smtClean="0"/>
          </a:p>
          <a:p>
            <a:endParaRPr lang="en-NZ" baseline="0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ED081-A27D-48FF-9AB4-E3A03ABCBA36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03447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b="1" baseline="0" dirty="0" smtClean="0"/>
          </a:p>
          <a:p>
            <a:endParaRPr lang="en-NZ" b="1" baseline="0" dirty="0" smtClean="0"/>
          </a:p>
          <a:p>
            <a:endParaRPr lang="en-NZ" baseline="0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ED081-A27D-48FF-9AB4-E3A03ABCBA36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02806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b="1" baseline="0" dirty="0" smtClean="0"/>
          </a:p>
          <a:p>
            <a:endParaRPr lang="en-NZ" b="1" baseline="0" dirty="0" smtClean="0"/>
          </a:p>
          <a:p>
            <a:endParaRPr lang="en-NZ" baseline="0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ED081-A27D-48FF-9AB4-E3A03ABCBA36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90912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ED081-A27D-48FF-9AB4-E3A03ABCBA36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33867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ED081-A27D-48FF-9AB4-E3A03ABCBA36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16327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528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6462" y="842552"/>
            <a:ext cx="4955193" cy="1117816"/>
          </a:xfrm>
        </p:spPr>
        <p:txBody>
          <a:bodyPr anchor="b">
            <a:norm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462" y="4637781"/>
            <a:ext cx="6858000" cy="355185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36" y="281410"/>
            <a:ext cx="1737364" cy="2042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9278"/>
            <a:ext cx="9144000" cy="335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"/>
            <a:ext cx="9144000" cy="5148071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46577" y="828211"/>
            <a:ext cx="4835525" cy="1762125"/>
          </a:xfrm>
        </p:spPr>
        <p:txBody>
          <a:bodyPr/>
          <a:lstStyle>
            <a:lvl1pPr marL="0" indent="0">
              <a:lnSpc>
                <a:spcPts val="3800"/>
              </a:lnSpc>
              <a:buNone/>
              <a:defRPr sz="34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1800"/>
              </a:spcBef>
              <a:buNone/>
              <a:defRPr sz="1400" b="1" cap="all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18899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5"/>
            <a:ext cx="9143998" cy="5148071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46577" y="828211"/>
            <a:ext cx="4835525" cy="1762125"/>
          </a:xfrm>
        </p:spPr>
        <p:txBody>
          <a:bodyPr/>
          <a:lstStyle>
            <a:lvl1pPr marL="0" indent="0">
              <a:lnSpc>
                <a:spcPts val="3800"/>
              </a:lnSpc>
              <a:buNone/>
              <a:defRPr sz="34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1800"/>
              </a:spcBef>
              <a:buNone/>
              <a:defRPr sz="1400" b="1" cap="all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18865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5"/>
            <a:ext cx="9143998" cy="514807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46577" y="828211"/>
            <a:ext cx="4835525" cy="1762125"/>
          </a:xfrm>
        </p:spPr>
        <p:txBody>
          <a:bodyPr/>
          <a:lstStyle>
            <a:lvl1pPr marL="0" indent="0">
              <a:lnSpc>
                <a:spcPts val="3800"/>
              </a:lnSpc>
              <a:buNone/>
              <a:defRPr sz="34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1800"/>
              </a:spcBef>
              <a:buNone/>
              <a:defRPr sz="1400" b="1" cap="all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09216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81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36" y="717508"/>
            <a:ext cx="1737364" cy="204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0561"/>
            <a:ext cx="9144000" cy="271576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6624" y="654343"/>
            <a:ext cx="5619750" cy="2405063"/>
          </a:xfrm>
        </p:spPr>
        <p:txBody>
          <a:bodyPr/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2400"/>
              </a:spcBef>
              <a:buNone/>
              <a:defRPr sz="3400" b="1">
                <a:solidFill>
                  <a:schemeClr val="bg1"/>
                </a:solidFill>
              </a:defRPr>
            </a:lvl2pPr>
            <a:lvl3pPr marL="0" indent="0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>
              <a:spcBef>
                <a:spcPts val="60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97709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81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36" y="717508"/>
            <a:ext cx="1737364" cy="204216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6624" y="654343"/>
            <a:ext cx="4690964" cy="2405063"/>
          </a:xfrm>
        </p:spPr>
        <p:txBody>
          <a:bodyPr/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2400"/>
              </a:spcBef>
              <a:buNone/>
              <a:defRPr sz="3400" b="1">
                <a:solidFill>
                  <a:schemeClr val="bg1"/>
                </a:solidFill>
              </a:defRPr>
            </a:lvl2pPr>
            <a:lvl3pPr marL="0" indent="0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>
              <a:spcBef>
                <a:spcPts val="60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0561"/>
            <a:ext cx="9144000" cy="271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88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81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36" y="717508"/>
            <a:ext cx="1737364" cy="204216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6624" y="654343"/>
            <a:ext cx="4690964" cy="2405063"/>
          </a:xfrm>
        </p:spPr>
        <p:txBody>
          <a:bodyPr/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2400"/>
              </a:spcBef>
              <a:buNone/>
              <a:defRPr sz="3400" b="1">
                <a:solidFill>
                  <a:schemeClr val="bg1"/>
                </a:solidFill>
              </a:defRPr>
            </a:lvl2pPr>
            <a:lvl3pPr marL="0" indent="0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>
              <a:spcBef>
                <a:spcPts val="60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0561"/>
            <a:ext cx="9144000" cy="271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42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81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36" y="717508"/>
            <a:ext cx="1737364" cy="204216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6624" y="654343"/>
            <a:ext cx="4690964" cy="2405063"/>
          </a:xfrm>
        </p:spPr>
        <p:txBody>
          <a:bodyPr/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2400"/>
              </a:spcBef>
              <a:buNone/>
              <a:defRPr sz="3400" b="1">
                <a:solidFill>
                  <a:schemeClr val="bg1"/>
                </a:solidFill>
              </a:defRPr>
            </a:lvl2pPr>
            <a:lvl3pPr marL="0" indent="0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>
              <a:spcBef>
                <a:spcPts val="60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0561"/>
            <a:ext cx="9144000" cy="271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82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81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36" y="717508"/>
            <a:ext cx="1737364" cy="204216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6624" y="654343"/>
            <a:ext cx="4690964" cy="2405063"/>
          </a:xfrm>
        </p:spPr>
        <p:txBody>
          <a:bodyPr/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2400"/>
              </a:spcBef>
              <a:buNone/>
              <a:defRPr sz="3400" b="1">
                <a:solidFill>
                  <a:schemeClr val="bg1"/>
                </a:solidFill>
              </a:defRPr>
            </a:lvl2pPr>
            <a:lvl3pPr marL="0" indent="0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>
              <a:spcBef>
                <a:spcPts val="600"/>
              </a:spcBef>
              <a:buNone/>
              <a:defRPr b="1">
                <a:solidFill>
                  <a:schemeClr val="bg1"/>
                </a:solidFill>
              </a:defRPr>
            </a:lvl4pPr>
            <a:lvl5pPr marL="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0561"/>
            <a:ext cx="9144000" cy="271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83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"/>
            <a:ext cx="9144000" cy="5148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733" y="618756"/>
            <a:ext cx="4710039" cy="995093"/>
          </a:xfrm>
        </p:spPr>
        <p:txBody>
          <a:bodyPr>
            <a:normAutofit/>
          </a:bodyPr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35221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15A2E-940E-4B78-B8DB-DE643ADFE0C8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11188" y="1414463"/>
            <a:ext cx="7916862" cy="2411412"/>
          </a:xfrm>
        </p:spPr>
        <p:txBody>
          <a:bodyPr/>
          <a:lstStyle>
            <a:lvl1pPr marL="0" indent="0">
              <a:buNone/>
              <a:defRPr sz="4200">
                <a:solidFill>
                  <a:srgbClr val="A2C617"/>
                </a:solidFill>
              </a:defRPr>
            </a:lvl1pPr>
            <a:lvl2pPr marL="0" indent="0">
              <a:spcBef>
                <a:spcPts val="1800"/>
              </a:spcBef>
              <a:buNone/>
              <a:defRPr sz="1800" cap="all" baseline="0">
                <a:solidFill>
                  <a:srgbClr val="99CA3C"/>
                </a:solidFill>
              </a:defRPr>
            </a:lvl2pPr>
            <a:lvl3pPr marL="177800" indent="-171450">
              <a:spcBef>
                <a:spcPts val="1200"/>
              </a:spcBef>
              <a:defRPr/>
            </a:lvl3pPr>
            <a:lvl4pPr marL="361950" indent="-171450">
              <a:spcBef>
                <a:spcPts val="1200"/>
              </a:spcBef>
              <a:defRPr/>
            </a:lvl4pPr>
            <a:lvl5pPr marL="539750" indent="-171450">
              <a:spcBef>
                <a:spcPts val="1200"/>
              </a:spcBef>
              <a:tabLst>
                <a:tab pos="539750" algn="l"/>
              </a:tabLs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87409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"/>
            <a:ext cx="9144000" cy="5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84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3910818"/>
            <a:ext cx="9144000" cy="1237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4988" y="598488"/>
            <a:ext cx="8186737" cy="3762375"/>
          </a:xfrm>
        </p:spPr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45854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15A2E-940E-4B78-B8DB-DE643ADFE0C8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34988" y="801858"/>
            <a:ext cx="8186737" cy="3249637"/>
          </a:xfrm>
        </p:spPr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81088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15A2E-940E-4B78-B8DB-DE643ADFE0C8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28650" y="1268413"/>
            <a:ext cx="7886700" cy="3043237"/>
          </a:xfrm>
        </p:spPr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02968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/>
          </p:cNvSpPr>
          <p:nvPr>
            <p:ph type="media" sz="quarter" idx="12"/>
          </p:nvPr>
        </p:nvSpPr>
        <p:spPr>
          <a:xfrm>
            <a:off x="628650" y="1268413"/>
            <a:ext cx="7899400" cy="3043237"/>
          </a:xfrm>
        </p:spPr>
        <p:txBody>
          <a:bodyPr/>
          <a:lstStyle/>
          <a:p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15A2E-940E-4B78-B8DB-DE643ADFE0C8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39571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15A2E-940E-4B78-B8DB-DE643ADFE0C8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53713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8263"/>
          </a:xfrm>
        </p:spPr>
        <p:txBody>
          <a:bodyPr/>
          <a:lstStyle/>
          <a:p>
            <a:endParaRPr lang="en-NZ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624344" y="644990"/>
            <a:ext cx="5915025" cy="3525837"/>
          </a:xfrm>
        </p:spPr>
        <p:txBody>
          <a:bodyPr>
            <a:normAutofit/>
          </a:bodyPr>
          <a:lstStyle>
            <a:lvl1pPr marL="0" indent="0">
              <a:lnSpc>
                <a:spcPts val="2800"/>
              </a:lnSpc>
              <a:buNone/>
              <a:defRPr sz="2200">
                <a:solidFill>
                  <a:schemeClr val="bg1"/>
                </a:solidFill>
              </a:defRPr>
            </a:lvl1pPr>
            <a:lvl2pPr marL="177800" indent="-177800">
              <a:lnSpc>
                <a:spcPts val="2800"/>
              </a:lnSpc>
              <a:buFont typeface="Arial" panose="020B0604020202020204" pitchFamily="34" charset="0"/>
              <a:buChar char="•"/>
              <a:defRPr sz="2200">
                <a:solidFill>
                  <a:schemeClr val="bg1"/>
                </a:solidFill>
              </a:defRPr>
            </a:lvl2pPr>
            <a:lvl3pPr marL="0" indent="0">
              <a:lnSpc>
                <a:spcPts val="2800"/>
              </a:lnSpc>
              <a:buNone/>
              <a:defRPr sz="2200">
                <a:solidFill>
                  <a:schemeClr val="bg1"/>
                </a:solidFill>
              </a:defRPr>
            </a:lvl3pPr>
            <a:lvl4pPr marL="0" indent="0">
              <a:lnSpc>
                <a:spcPts val="2800"/>
              </a:lnSpc>
              <a:buNone/>
              <a:defRPr sz="2200">
                <a:solidFill>
                  <a:schemeClr val="bg1"/>
                </a:solidFill>
              </a:defRPr>
            </a:lvl4pPr>
            <a:lvl5pPr marL="0" indent="0">
              <a:lnSpc>
                <a:spcPts val="2800"/>
              </a:lnSpc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98031" y="4656746"/>
            <a:ext cx="430475" cy="274097"/>
          </a:xfrm>
        </p:spPr>
        <p:txBody>
          <a:bodyPr/>
          <a:lstStyle/>
          <a:p>
            <a:fld id="{D0115A2E-940E-4B78-B8DB-DE643ADFE0C8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92144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15A2E-940E-4B78-B8DB-DE643ADFE0C8}" type="slidenum">
              <a:rPr lang="en-NZ" smtClean="0"/>
              <a:t>‹#›</a:t>
            </a:fld>
            <a:endParaRPr lang="en-NZ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25475" y="637728"/>
            <a:ext cx="6005513" cy="1604962"/>
          </a:xfrm>
        </p:spPr>
        <p:txBody>
          <a:bodyPr/>
          <a:lstStyle>
            <a:lvl1pPr marL="342900" indent="-342900">
              <a:lnSpc>
                <a:spcPts val="18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2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25475" y="2243138"/>
            <a:ext cx="7902575" cy="1954212"/>
          </a:xfrm>
        </p:spPr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88522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74262"/>
            <a:ext cx="6976000" cy="56869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15A2E-940E-4B78-B8DB-DE643ADFE0C8}" type="slidenum">
              <a:rPr lang="en-NZ" smtClean="0"/>
              <a:t>‹#›</a:t>
            </a:fld>
            <a:endParaRPr lang="en-NZ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628650" y="1142954"/>
            <a:ext cx="7886700" cy="317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9875" indent="-269875">
              <a:spcBef>
                <a:spcPts val="1200"/>
              </a:spcBef>
              <a:defRPr/>
            </a:lvl1pPr>
            <a:lvl2pPr marL="539750" indent="-269875">
              <a:spcBef>
                <a:spcPts val="1200"/>
              </a:spcBef>
              <a:defRPr/>
            </a:lvl2pPr>
            <a:lvl3pPr marL="809625" indent="-269875">
              <a:spcBef>
                <a:spcPts val="1200"/>
              </a:spcBef>
              <a:defRPr/>
            </a:lvl3pPr>
            <a:lvl4pPr marL="1079500" indent="-269875">
              <a:spcBef>
                <a:spcPts val="1200"/>
              </a:spcBef>
              <a:defRPr/>
            </a:lvl4pPr>
            <a:lvl5pPr marL="1341438" indent="-261938"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294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5" userDrawn="1">
          <p15:clr>
            <a:srgbClr val="FBAE40"/>
          </p15:clr>
        </p15:guide>
        <p15:guide id="2" pos="5375" userDrawn="1">
          <p15:clr>
            <a:srgbClr val="FBAE40"/>
          </p15:clr>
        </p15:guide>
        <p15:guide id="3" orient="horz" pos="714" userDrawn="1">
          <p15:clr>
            <a:srgbClr val="FBAE40"/>
          </p15:clr>
        </p15:guide>
        <p15:guide id="4" orient="horz" pos="273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8944" y="574262"/>
            <a:ext cx="4789087" cy="56869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8944" y="1046453"/>
            <a:ext cx="4789087" cy="3183469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180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269875" indent="-269875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2pPr>
            <a:lvl3pPr marL="539750" indent="-269875">
              <a:lnSpc>
                <a:spcPct val="90000"/>
              </a:lnSpc>
              <a:spcBef>
                <a:spcPts val="1200"/>
              </a:spcBef>
              <a:buFont typeface="Symbol" panose="05050102010706020507" pitchFamily="18" charset="2"/>
              <a:buChar char="-"/>
              <a:defRPr sz="1300"/>
            </a:lvl3pPr>
            <a:lvl4pPr marL="809625" indent="-269875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/>
            </a:lvl4pPr>
            <a:lvl5pPr marL="1079500" indent="-269875">
              <a:lnSpc>
                <a:spcPct val="90000"/>
              </a:lnSpc>
              <a:spcBef>
                <a:spcPts val="1200"/>
              </a:spcBef>
              <a:buFont typeface="Symbol" panose="05050102010706020507" pitchFamily="18" charset="2"/>
              <a:buChar char="-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15A2E-940E-4B78-B8DB-DE643ADFE0C8}" type="slidenum">
              <a:rPr lang="en-NZ" smtClean="0"/>
              <a:t>‹#›</a:t>
            </a:fld>
            <a:endParaRPr lang="en-NZ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17047" y="723626"/>
            <a:ext cx="2335716" cy="1546499"/>
          </a:xfrm>
        </p:spPr>
        <p:txBody>
          <a:bodyPr/>
          <a:lstStyle/>
          <a:p>
            <a:endParaRPr lang="en-NZ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17047" y="2387965"/>
            <a:ext cx="2335716" cy="1546499"/>
          </a:xfrm>
        </p:spPr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3921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54401"/>
            <a:ext cx="3886200" cy="4098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66555"/>
            <a:ext cx="3886200" cy="3004162"/>
          </a:xfrm>
        </p:spPr>
        <p:txBody>
          <a:bodyPr/>
          <a:lstStyle>
            <a:lvl1pPr marL="0" indent="0">
              <a:lnSpc>
                <a:spcPts val="1800"/>
              </a:lnSpc>
              <a:spcBef>
                <a:spcPts val="1200"/>
              </a:spcBef>
              <a:buNone/>
              <a:defRPr sz="1400"/>
            </a:lvl1pPr>
            <a:lvl2pPr marL="0" indent="0">
              <a:lnSpc>
                <a:spcPts val="1800"/>
              </a:lnSpc>
              <a:spcBef>
                <a:spcPts val="1200"/>
              </a:spcBef>
              <a:buNone/>
              <a:defRPr b="1">
                <a:solidFill>
                  <a:schemeClr val="accent2"/>
                </a:solidFill>
              </a:defRPr>
            </a:lvl2pPr>
            <a:lvl3pPr marL="177800" indent="-171450">
              <a:lnSpc>
                <a:spcPts val="1800"/>
              </a:lnSpc>
              <a:spcBef>
                <a:spcPts val="1200"/>
              </a:spcBef>
              <a:defRPr sz="1400"/>
            </a:lvl3pPr>
            <a:lvl4pPr marL="361950" indent="-171450">
              <a:lnSpc>
                <a:spcPts val="1800"/>
              </a:lnSpc>
              <a:spcBef>
                <a:spcPts val="1200"/>
              </a:spcBef>
              <a:defRPr sz="1300"/>
            </a:lvl4pPr>
            <a:lvl5pPr marL="539750" indent="-171450">
              <a:lnSpc>
                <a:spcPts val="1800"/>
              </a:lnSpc>
              <a:spcBef>
                <a:spcPts val="1200"/>
              </a:spcBef>
              <a:tabLst>
                <a:tab pos="625475" algn="l"/>
              </a:tabLst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15A2E-940E-4B78-B8DB-DE643ADFE0C8}" type="slidenum">
              <a:rPr lang="en-NZ" smtClean="0"/>
              <a:t>‹#›</a:t>
            </a:fld>
            <a:endParaRPr lang="en-NZ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33261" y="654050"/>
            <a:ext cx="3412143" cy="3503613"/>
          </a:xfrm>
        </p:spPr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36275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8263"/>
          </a:xfrm>
        </p:spPr>
        <p:txBody>
          <a:bodyPr/>
          <a:lstStyle/>
          <a:p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14852"/>
            <a:ext cx="4007943" cy="995093"/>
          </a:xfrm>
        </p:spPr>
        <p:txBody>
          <a:bodyPr>
            <a:normAutofit/>
          </a:bodyPr>
          <a:lstStyle>
            <a:lvl1pPr>
              <a:defRPr sz="3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15A2E-940E-4B78-B8DB-DE643ADFE0C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98248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"/>
            <a:ext cx="9144000" cy="5148072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74713" y="849313"/>
            <a:ext cx="4835525" cy="1762125"/>
          </a:xfrm>
        </p:spPr>
        <p:txBody>
          <a:bodyPr/>
          <a:lstStyle>
            <a:lvl1pPr marL="0" indent="0">
              <a:lnSpc>
                <a:spcPts val="3800"/>
              </a:lnSpc>
              <a:buNone/>
              <a:defRPr sz="34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1800"/>
              </a:spcBef>
              <a:buNone/>
              <a:defRPr sz="2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3982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1130"/>
            <a:ext cx="9144000" cy="51253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98031" y="4656746"/>
            <a:ext cx="430475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3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D0115A2E-940E-4B78-B8DB-DE643ADFE0C8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7916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69" r:id="rId3"/>
    <p:sldLayoutId id="2147483662" r:id="rId4"/>
    <p:sldLayoutId id="2147483661" r:id="rId5"/>
    <p:sldLayoutId id="2147483671" r:id="rId6"/>
    <p:sldLayoutId id="2147483663" r:id="rId7"/>
    <p:sldLayoutId id="2147483664" r:id="rId8"/>
    <p:sldLayoutId id="2147483665" r:id="rId9"/>
    <p:sldLayoutId id="2147483676" r:id="rId10"/>
    <p:sldLayoutId id="2147483677" r:id="rId11"/>
    <p:sldLayoutId id="2147483678" r:id="rId12"/>
    <p:sldLayoutId id="2147483666" r:id="rId13"/>
    <p:sldLayoutId id="2147483672" r:id="rId14"/>
    <p:sldLayoutId id="2147483673" r:id="rId15"/>
    <p:sldLayoutId id="2147483674" r:id="rId16"/>
    <p:sldLayoutId id="2147483675" r:id="rId17"/>
    <p:sldLayoutId id="2147483684" r:id="rId18"/>
    <p:sldLayoutId id="2147483679" r:id="rId19"/>
    <p:sldLayoutId id="2147483680" r:id="rId20"/>
    <p:sldLayoutId id="2147483681" r:id="rId21"/>
    <p:sldLayoutId id="2147483683" r:id="rId22"/>
    <p:sldLayoutId id="2147483685" r:id="rId23"/>
    <p:sldLayoutId id="2147483682" r:id="rId2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accent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69875" indent="-269875" algn="l" defTabSz="6858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539750" indent="-269875" algn="l" defTabSz="685800" rtl="0" eaLnBrk="1" latinLnBrk="0" hangingPunct="1">
        <a:lnSpc>
          <a:spcPct val="90000"/>
        </a:lnSpc>
        <a:spcBef>
          <a:spcPts val="1200"/>
        </a:spcBef>
        <a:buFont typeface="Symbol" panose="05050102010706020507" pitchFamily="18" charset="2"/>
        <a:buChar char=""/>
        <a:defRPr sz="2000" kern="120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809625" indent="-269875" algn="l" defTabSz="6858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079500" indent="-269875" algn="l" defTabSz="685800" rtl="0" eaLnBrk="1" latinLnBrk="0" hangingPunct="1">
        <a:lnSpc>
          <a:spcPct val="90000"/>
        </a:lnSpc>
        <a:spcBef>
          <a:spcPts val="1200"/>
        </a:spcBef>
        <a:buFont typeface="Segoe UI" panose="020B0502040204020203" pitchFamily="34" charset="0"/>
        <a:buChar char="−"/>
        <a:defRPr sz="1600" kern="120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341438" indent="-261938" algn="l" defTabSz="6858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803" y="906825"/>
            <a:ext cx="7767735" cy="1117816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Financial Transmission Rights in NZ</a:t>
            </a:r>
            <a:br>
              <a:rPr lang="en-NZ" dirty="0" smtClean="0"/>
            </a:br>
            <a:r>
              <a:rPr lang="en-NZ" sz="2200" dirty="0" smtClean="0"/>
              <a:t>Market Considerations and Development</a:t>
            </a:r>
            <a:br>
              <a:rPr lang="en-NZ" sz="2200" dirty="0" smtClean="0"/>
            </a:br>
            <a:r>
              <a:rPr lang="en-NZ" dirty="0"/>
              <a:t/>
            </a:r>
            <a:br>
              <a:rPr lang="en-NZ" dirty="0"/>
            </a:br>
            <a:r>
              <a:rPr lang="en-NZ" sz="2200" b="0" dirty="0" smtClean="0"/>
              <a:t>19</a:t>
            </a:r>
            <a:r>
              <a:rPr lang="en-NZ" sz="2200" b="0" baseline="30000" dirty="0" smtClean="0"/>
              <a:t>th</a:t>
            </a:r>
            <a:r>
              <a:rPr lang="en-NZ" sz="2200" b="0" dirty="0" smtClean="0"/>
              <a:t> September </a:t>
            </a:r>
            <a:r>
              <a:rPr lang="en-NZ" sz="2200" b="0" dirty="0"/>
              <a:t>2018 </a:t>
            </a:r>
            <a:endParaRPr lang="en-NZ" b="0" dirty="0"/>
          </a:p>
        </p:txBody>
      </p:sp>
    </p:spTree>
    <p:extLst>
      <p:ext uri="{BB962C8B-B14F-4D97-AF65-F5344CB8AC3E}">
        <p14:creationId xmlns:p14="http://schemas.microsoft.com/office/powerpoint/2010/main" val="2365135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85" b="99031" l="3156" r="97436">
                        <a14:foregroundMark x1="62919" y1="36995" x2="62919" y2="36995"/>
                        <a14:foregroundMark x1="70414" y1="20679" x2="70414" y2="20679"/>
                        <a14:foregroundMark x1="42998" y1="31826" x2="42998" y2="31826"/>
                        <a14:foregroundMark x1="33728" y1="47334" x2="33728" y2="47334"/>
                        <a14:foregroundMark x1="44379" y1="29079" x2="44379" y2="29079"/>
                        <a14:foregroundMark x1="91124" y1="38934" x2="91124" y2="38934"/>
                        <a14:foregroundMark x1="79487" y1="57674" x2="79487" y2="57674"/>
                        <a14:foregroundMark x1="58185" y1="72536" x2="58185" y2="72536"/>
                        <a14:foregroundMark x1="47140" y1="95638" x2="47140" y2="95638"/>
                        <a14:foregroundMark x1="16765" y1="95153" x2="16765" y2="95153"/>
                        <a14:foregroundMark x1="35306" y1="4200" x2="35306" y2="4200"/>
                        <a14:foregroundMark x1="37081" y1="6462" x2="37081" y2="6462"/>
                        <a14:foregroundMark x1="57396" y1="16963" x2="57396" y2="16963"/>
                        <a14:foregroundMark x1="59172" y1="20840" x2="59172" y2="20840"/>
                        <a14:foregroundMark x1="57594" y1="19386" x2="57594" y2="19386"/>
                        <a14:foregroundMark x1="50888" y1="50727" x2="50888" y2="50727"/>
                        <a14:foregroundMark x1="58185" y1="53796" x2="58185" y2="53796"/>
                        <a14:foregroundMark x1="52663" y1="23102" x2="52663" y2="23102"/>
                        <a14:foregroundMark x1="58777" y1="23586" x2="58777" y2="23586"/>
                        <a14:foregroundMark x1="39842" y1="6785" x2="39842" y2="6785"/>
                        <a14:foregroundMark x1="79487" y1="39095" x2="79487" y2="39095"/>
                        <a14:foregroundMark x1="62919" y1="32956" x2="62919" y2="32956"/>
                        <a14:foregroundMark x1="71795" y1="42003" x2="71795" y2="42003"/>
                        <a14:foregroundMark x1="64497" y1="52989" x2="64497" y2="52989"/>
                        <a14:foregroundMark x1="71203" y1="54443" x2="71203" y2="544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062" y="-1"/>
            <a:ext cx="3869868" cy="47247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D6BBC4-712F-422E-A03E-B5FDD9182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113" y="69485"/>
            <a:ext cx="6976000" cy="568692"/>
          </a:xfrm>
        </p:spPr>
        <p:txBody>
          <a:bodyPr/>
          <a:lstStyle/>
          <a:p>
            <a:r>
              <a:rPr lang="en-NZ" dirty="0" smtClean="0"/>
              <a:t>FTR Market Design Features</a:t>
            </a:r>
            <a:endParaRPr lang="en-N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81991B-07F3-4A95-8FA4-E2F5DA2CB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15A2E-940E-4B78-B8DB-DE643ADFE0C8}" type="slidenum">
              <a:rPr lang="en-NZ" smtClean="0"/>
              <a:t>10</a:t>
            </a:fld>
            <a:endParaRPr lang="en-NZ"/>
          </a:p>
        </p:txBody>
      </p:sp>
      <p:sp>
        <p:nvSpPr>
          <p:cNvPr id="23" name="TextBox 22"/>
          <p:cNvSpPr txBox="1"/>
          <p:nvPr/>
        </p:nvSpPr>
        <p:spPr>
          <a:xfrm>
            <a:off x="4066930" y="1131590"/>
            <a:ext cx="489654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4000" b="1" dirty="0" smtClean="0"/>
              <a:t>112</a:t>
            </a:r>
            <a:r>
              <a:rPr lang="en-NZ" sz="5400" b="1" dirty="0" smtClean="0"/>
              <a:t> </a:t>
            </a:r>
            <a:r>
              <a:rPr lang="en-NZ" sz="4000" b="1" dirty="0" smtClean="0"/>
              <a:t>FTR Products</a:t>
            </a:r>
          </a:p>
          <a:p>
            <a:pPr algn="r"/>
            <a:r>
              <a:rPr lang="en-NZ" sz="3200" b="1" dirty="0" smtClean="0"/>
              <a:t>available</a:t>
            </a:r>
          </a:p>
          <a:p>
            <a:pPr algn="r"/>
            <a:r>
              <a:rPr lang="en-NZ" sz="3200" b="1" dirty="0"/>
              <a:t>u</a:t>
            </a:r>
            <a:r>
              <a:rPr lang="en-NZ" sz="3200" b="1" dirty="0" smtClean="0"/>
              <a:t>p to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1999" y="2662590"/>
            <a:ext cx="4503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5400" b="1" dirty="0" smtClean="0"/>
              <a:t>2 </a:t>
            </a:r>
            <a:r>
              <a:rPr lang="en-NZ" sz="2400" b="1" dirty="0" smtClean="0"/>
              <a:t>years in the future</a:t>
            </a:r>
            <a:endParaRPr lang="en-NZ" sz="2000" b="1" dirty="0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2315817" y="983974"/>
            <a:ext cx="387626" cy="59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2087217" y="1490870"/>
            <a:ext cx="506896" cy="695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981739" y="1749287"/>
            <a:ext cx="457200" cy="278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594113" y="2464904"/>
            <a:ext cx="397565" cy="119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1649896" y="2375452"/>
            <a:ext cx="278296" cy="377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928192" y="3299791"/>
            <a:ext cx="2683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1093304" y="3309730"/>
            <a:ext cx="208722" cy="276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013791" y="4263887"/>
            <a:ext cx="636105" cy="109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24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71001-84B8-42A4-B53C-740AEFADF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FTR Information System</a:t>
            </a:r>
            <a:endParaRPr lang="en-N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DC56B9-964B-4959-BE18-5C8A0CC8C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15A2E-940E-4B78-B8DB-DE643ADFE0C8}" type="slidenum">
              <a:rPr lang="en-NZ" smtClean="0"/>
              <a:t>11</a:t>
            </a:fld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792343-1E28-40C3-8ED8-6E5AB5E8B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buFontTx/>
              <a:buChar char="•"/>
            </a:pPr>
            <a:r>
              <a:rPr lang="en-NZ" altLang="en-US" dirty="0"/>
              <a:t>Public FTR website	</a:t>
            </a:r>
          </a:p>
          <a:p>
            <a:pPr marL="635000" lvl="3" indent="-342900"/>
            <a:r>
              <a:rPr lang="en-NZ" altLang="en-US" sz="2200" dirty="0"/>
              <a:t>Portal for information and access to FTR Register</a:t>
            </a:r>
          </a:p>
          <a:p>
            <a:pPr marL="342900" indent="-342900">
              <a:buFontTx/>
              <a:buChar char="•"/>
            </a:pPr>
            <a:r>
              <a:rPr lang="en-NZ" altLang="en-US" dirty="0"/>
              <a:t>FTR Register</a:t>
            </a:r>
          </a:p>
          <a:p>
            <a:pPr marL="635000" lvl="3" indent="-342900"/>
            <a:r>
              <a:rPr lang="en-NZ" altLang="en-US" sz="2200" dirty="0"/>
              <a:t>Open to public 	</a:t>
            </a:r>
          </a:p>
          <a:p>
            <a:pPr marL="342900" indent="-342900">
              <a:buFontTx/>
              <a:buChar char="•"/>
            </a:pPr>
            <a:r>
              <a:rPr lang="en-NZ" altLang="en-US" dirty="0"/>
              <a:t>Participant User FTR Information System (FIS)	</a:t>
            </a:r>
          </a:p>
          <a:p>
            <a:pPr marL="635000" lvl="3" indent="-342900"/>
            <a:r>
              <a:rPr lang="en-NZ" altLang="en-US" sz="2200" dirty="0"/>
              <a:t>Includes publicly available information (FTR Register)</a:t>
            </a:r>
          </a:p>
          <a:p>
            <a:pPr marL="635000" lvl="3" indent="-342900"/>
            <a:r>
              <a:rPr lang="en-NZ" altLang="en-US" sz="2200" dirty="0"/>
              <a:t>Secure access for FTR Participants</a:t>
            </a:r>
          </a:p>
          <a:p>
            <a:pPr marL="635000" lvl="3" indent="-342900"/>
            <a:r>
              <a:rPr lang="en-NZ" altLang="en-US" sz="2200" dirty="0"/>
              <a:t>Bid submission</a:t>
            </a:r>
          </a:p>
          <a:p>
            <a:pPr marL="635000" lvl="3" indent="-342900"/>
            <a:r>
              <a:rPr lang="en-NZ" altLang="en-US" sz="2200" dirty="0"/>
              <a:t>File upload/download</a:t>
            </a:r>
          </a:p>
        </p:txBody>
      </p:sp>
    </p:spTree>
    <p:extLst>
      <p:ext uri="{BB962C8B-B14F-4D97-AF65-F5344CB8AC3E}">
        <p14:creationId xmlns:p14="http://schemas.microsoft.com/office/powerpoint/2010/main" val="477062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15A2E-940E-4B78-B8DB-DE643ADFE0C8}" type="slidenum">
              <a:rPr lang="en-NZ" smtClean="0"/>
              <a:pPr/>
              <a:t>12</a:t>
            </a:fld>
            <a:endParaRPr lang="en-NZ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3913951"/>
              </p:ext>
            </p:extLst>
          </p:nvPr>
        </p:nvGraphicFramePr>
        <p:xfrm>
          <a:off x="113046" y="8546"/>
          <a:ext cx="9030954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0764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284" y="337930"/>
            <a:ext cx="7517222" cy="41624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C6D5D4-DCF9-464D-A8C0-F483205B7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03" y="52715"/>
            <a:ext cx="6976000" cy="568692"/>
          </a:xfrm>
        </p:spPr>
        <p:txBody>
          <a:bodyPr/>
          <a:lstStyle/>
          <a:p>
            <a:r>
              <a:rPr lang="en-NZ" dirty="0" smtClean="0"/>
              <a:t>Progressive Release of FTR Capacity</a:t>
            </a:r>
            <a:endParaRPr lang="en-N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882A06-A7A4-4941-8C2A-DFC8E1514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15A2E-940E-4B78-B8DB-DE643ADFE0C8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68263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B701DC7-75CD-4ED8-B19E-8905697EC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28" y="255915"/>
            <a:ext cx="7306623" cy="568692"/>
          </a:xfrm>
        </p:spPr>
        <p:txBody>
          <a:bodyPr>
            <a:normAutofit/>
          </a:bodyPr>
          <a:lstStyle/>
          <a:p>
            <a:r>
              <a:rPr lang="en-NZ" sz="2400" dirty="0" smtClean="0"/>
              <a:t>FTR Auction Schedule</a:t>
            </a:r>
            <a:endParaRPr lang="en-NZ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B7956AE7-B9F9-451E-9C40-E404896FD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98031" y="4656746"/>
            <a:ext cx="430475" cy="274097"/>
          </a:xfrm>
        </p:spPr>
        <p:txBody>
          <a:bodyPr/>
          <a:lstStyle/>
          <a:p>
            <a:fld id="{D0115A2E-940E-4B78-B8DB-DE643ADFE0C8}" type="slidenum">
              <a:rPr lang="en-NZ" smtClean="0"/>
              <a:t>14</a:t>
            </a:fld>
            <a:endParaRPr lang="en-NZ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3EFDF64-828A-4DB5-B6D1-381A784725F9}"/>
              </a:ext>
            </a:extLst>
          </p:cNvPr>
          <p:cNvSpPr/>
          <p:nvPr/>
        </p:nvSpPr>
        <p:spPr>
          <a:xfrm>
            <a:off x="1943946" y="2370667"/>
            <a:ext cx="778933" cy="77893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946" y="824607"/>
            <a:ext cx="5372560" cy="364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63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673362-6297-4AD7-B0C5-2802C7D792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dirty="0" smtClean="0"/>
              <a:t>Market Participants</a:t>
            </a:r>
            <a:endParaRPr lang="en-N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2F5E07-08D8-4381-9055-63BDA3064B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13788" y="4656138"/>
            <a:ext cx="430212" cy="274637"/>
          </a:xfrm>
        </p:spPr>
        <p:txBody>
          <a:bodyPr/>
          <a:lstStyle/>
          <a:p>
            <a:fld id="{7499D5D0-C463-4A52-996B-D58978A155E1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86986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5B9F4BF-9607-450F-BD34-E8D8AB9D320E}"/>
              </a:ext>
            </a:extLst>
          </p:cNvPr>
          <p:cNvSpPr/>
          <p:nvPr/>
        </p:nvSpPr>
        <p:spPr>
          <a:xfrm>
            <a:off x="8550851" y="1491620"/>
            <a:ext cx="261257" cy="107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F9FE0-EDF9-46A3-B7E0-B47A4C653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397" y="82556"/>
            <a:ext cx="6976000" cy="568692"/>
          </a:xfrm>
        </p:spPr>
        <p:txBody>
          <a:bodyPr/>
          <a:lstStyle/>
          <a:p>
            <a:r>
              <a:rPr lang="en-NZ" dirty="0" smtClean="0"/>
              <a:t>FTR Participants – The FUG</a:t>
            </a:r>
            <a:endParaRPr lang="en-N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0C07F8-287D-4EA1-8641-27EAE242F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15A2E-940E-4B78-B8DB-DE643ADFE0C8}" type="slidenum">
              <a:rPr lang="en-NZ" smtClean="0"/>
              <a:t>16</a:t>
            </a:fld>
            <a:endParaRPr lang="en-N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396" y="870414"/>
            <a:ext cx="899351" cy="899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5784" y="1145453"/>
            <a:ext cx="2409825" cy="800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2239" y="187711"/>
            <a:ext cx="1190625" cy="1190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8231" y="1962"/>
            <a:ext cx="1428750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7858" y="3394908"/>
            <a:ext cx="2154250" cy="74186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3707" y="1596989"/>
            <a:ext cx="1688899" cy="79411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464" y="2235889"/>
            <a:ext cx="1523810" cy="5142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7566" y="3273442"/>
            <a:ext cx="2514286" cy="8476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64819" y="3185010"/>
            <a:ext cx="1130366" cy="108545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101009" y="210709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dirty="0" smtClean="0"/>
              <a:t>SWET</a:t>
            </a:r>
            <a:endParaRPr lang="en-NZ" sz="3200" b="1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60809" y="2753068"/>
            <a:ext cx="2981144" cy="3681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40031" y="2937133"/>
            <a:ext cx="1032578" cy="133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80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Common </a:t>
            </a:r>
            <a:r>
              <a:rPr lang="en-NZ" dirty="0" smtClean="0"/>
              <a:t>issues</a:t>
            </a:r>
            <a:endParaRPr lang="en-N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15A2E-940E-4B78-B8DB-DE643ADFE0C8}" type="slidenum">
              <a:rPr lang="en-NZ" smtClean="0"/>
              <a:t>17</a:t>
            </a:fld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dirty="0" smtClean="0"/>
              <a:t>“This product was awarded at $XX! I would have paid that” – early on participants did not pay what it was worth to them</a:t>
            </a:r>
          </a:p>
          <a:p>
            <a:r>
              <a:rPr lang="en-NZ" dirty="0" smtClean="0"/>
              <a:t>Anonymous market – every FTR and $$$$ is publically available</a:t>
            </a:r>
          </a:p>
          <a:p>
            <a:r>
              <a:rPr lang="en-NZ" dirty="0" smtClean="0"/>
              <a:t>Consultations – investors vs </a:t>
            </a:r>
            <a:r>
              <a:rPr lang="en-NZ" dirty="0" err="1" smtClean="0"/>
              <a:t>Gentailers</a:t>
            </a:r>
            <a:endParaRPr lang="en-NZ" dirty="0" smtClean="0"/>
          </a:p>
          <a:p>
            <a:r>
              <a:rPr lang="en-NZ" dirty="0" smtClean="0"/>
              <a:t>Prorating tied bids</a:t>
            </a:r>
          </a:p>
          <a:p>
            <a:r>
              <a:rPr lang="en-NZ" dirty="0" smtClean="0"/>
              <a:t>Indicative </a:t>
            </a:r>
            <a:r>
              <a:rPr lang="en-NZ" dirty="0" smtClean="0"/>
              <a:t>capacity</a:t>
            </a:r>
          </a:p>
          <a:p>
            <a:r>
              <a:rPr lang="en-NZ" dirty="0" smtClean="0"/>
              <a:t>Indicative clearing prices by NZX</a:t>
            </a:r>
          </a:p>
          <a:p>
            <a:r>
              <a:rPr lang="en-NZ" dirty="0" smtClean="0"/>
              <a:t>Conceptual understanding on FTR path vs a physical path</a:t>
            </a:r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10346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29BB48-4CFF-4AF2-AED0-036AEC07E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Financial Transmission Rights (FTRs)</a:t>
            </a:r>
            <a:endParaRPr lang="en-NZ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E6C877-8C69-4785-AF58-6ADEC5825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15A2E-940E-4B78-B8DB-DE643ADFE0C8}" type="slidenum">
              <a:rPr lang="en-NZ" smtClean="0"/>
              <a:t>2</a:t>
            </a:fld>
            <a:endParaRPr lang="en-NZ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82D122-9F16-4889-A46B-45E8DB526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NZ" sz="1400" b="1" dirty="0"/>
              <a:t>FTRs are financial </a:t>
            </a:r>
            <a:r>
              <a:rPr lang="en-NZ" sz="1400" b="1" dirty="0" smtClean="0"/>
              <a:t>hedges: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NZ" sz="1400" dirty="0" smtClean="0"/>
              <a:t>protect </a:t>
            </a:r>
            <a:r>
              <a:rPr lang="en-NZ" sz="1400" dirty="0"/>
              <a:t>energy traders from price uncertainty between nodes caused by transmission losses and constraints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NZ" sz="1400" b="1" dirty="0"/>
              <a:t>Settlement of FTRs is based on: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NZ" sz="1400" dirty="0"/>
              <a:t>half hourly wholesale electricity prices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NZ" sz="1400" dirty="0"/>
              <a:t>the pool of loss and constraint rentals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NZ" sz="1400" dirty="0"/>
              <a:t>prices paid for FTRs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NZ" sz="1400" b="1" dirty="0"/>
              <a:t>FTRs are a standard component of most nodal markets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NZ" sz="1100" b="1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NZ" sz="900" dirty="0"/>
          </a:p>
        </p:txBody>
      </p:sp>
    </p:spTree>
    <p:extLst>
      <p:ext uri="{BB962C8B-B14F-4D97-AF65-F5344CB8AC3E}">
        <p14:creationId xmlns:p14="http://schemas.microsoft.com/office/powerpoint/2010/main" val="1079954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673362-6297-4AD7-B0C5-2802C7D792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dirty="0" smtClean="0"/>
              <a:t>The CODE, RULES and</a:t>
            </a:r>
          </a:p>
          <a:p>
            <a:r>
              <a:rPr lang="en-NZ" dirty="0" smtClean="0"/>
              <a:t> </a:t>
            </a:r>
            <a:r>
              <a:rPr lang="en-NZ" sz="6600" dirty="0" smtClean="0"/>
              <a:t>POLICIES</a:t>
            </a:r>
            <a:endParaRPr lang="en-N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2F5E07-08D8-4381-9055-63BDA3064B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13788" y="4656138"/>
            <a:ext cx="430212" cy="274637"/>
          </a:xfrm>
        </p:spPr>
        <p:txBody>
          <a:bodyPr/>
          <a:lstStyle/>
          <a:p>
            <a:fld id="{7499D5D0-C463-4A52-996B-D58978A155E1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18915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0B210B-98DD-499D-84AA-C03FB3257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2004       JUNE 2013</a:t>
            </a:r>
            <a:endParaRPr lang="en-NZ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AA05E7-419C-4B16-A242-9FFEC8865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NZ" altLang="en-US" sz="2000" dirty="0">
                <a:ea typeface="Tahoma" panose="020B0604030504040204" pitchFamily="34" charset="0"/>
                <a:cs typeface="Calibri" panose="020F0502020204030204" pitchFamily="34" charset="0"/>
              </a:rPr>
              <a:t>The Code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NZ" altLang="en-US" sz="2000" dirty="0" smtClean="0">
                <a:ea typeface="Tahoma" panose="020B0604030504040204" pitchFamily="34" charset="0"/>
                <a:cs typeface="Calibri" panose="020F0502020204030204" pitchFamily="34" charset="0"/>
              </a:rPr>
              <a:t>RFP </a:t>
            </a:r>
            <a:r>
              <a:rPr lang="en-NZ" altLang="en-US" sz="2000" dirty="0">
                <a:ea typeface="Tahoma" panose="020B0604030504040204" pitchFamily="34" charset="0"/>
                <a:cs typeface="Calibri" panose="020F0502020204030204" pitchFamily="34" charset="0"/>
              </a:rPr>
              <a:t>issued by the Authority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NZ" altLang="en-US" sz="2000" dirty="0">
                <a:ea typeface="Tahoma" panose="020B0604030504040204" pitchFamily="34" charset="0"/>
                <a:cs typeface="Calibri" panose="020F0502020204030204" pitchFamily="34" charset="0"/>
              </a:rPr>
              <a:t>System Delivery Agreement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NZ" altLang="en-US" sz="2000" dirty="0">
                <a:ea typeface="Tahoma" panose="020B0604030504040204" pitchFamily="34" charset="0"/>
                <a:cs typeface="Calibri" panose="020F0502020204030204" pitchFamily="34" charset="0"/>
              </a:rPr>
              <a:t>Service Provider Agreement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NZ" altLang="en-US" sz="2000" dirty="0">
                <a:ea typeface="Tahoma" panose="020B0604030504040204" pitchFamily="34" charset="0"/>
                <a:cs typeface="Calibri" panose="020F0502020204030204" pitchFamily="34" charset="0"/>
              </a:rPr>
              <a:t>‘FTR Manager’ is a new service </a:t>
            </a:r>
            <a:endParaRPr lang="en-NZ" altLang="en-US" sz="2000" dirty="0" smtClean="0"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en-NZ" altLang="en-US" sz="2000" dirty="0" smtClean="0">
                <a:ea typeface="Tahoma" panose="020B0604030504040204" pitchFamily="34" charset="0"/>
                <a:cs typeface="Calibri" panose="020F0502020204030204" pitchFamily="34" charset="0"/>
              </a:rPr>
              <a:t>provider </a:t>
            </a:r>
            <a:r>
              <a:rPr lang="en-NZ" altLang="en-US" sz="2000" dirty="0">
                <a:ea typeface="Tahoma" panose="020B0604030504040204" pitchFamily="34" charset="0"/>
                <a:cs typeface="Calibri" panose="020F0502020204030204" pitchFamily="34" charset="0"/>
              </a:rPr>
              <a:t>under the Code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E1BD7D-C697-4CEA-B3A6-F1A01AB64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15A2E-940E-4B78-B8DB-DE643ADFE0C8}" type="slidenum">
              <a:rPr lang="en-NZ" smtClean="0"/>
              <a:t>4</a:t>
            </a:fld>
            <a:endParaRPr lang="en-NZ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38843613"/>
              </p:ext>
            </p:extLst>
          </p:nvPr>
        </p:nvGraphicFramePr>
        <p:xfrm>
          <a:off x="4648200" y="254944"/>
          <a:ext cx="4188648" cy="4195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ight Arrow 2"/>
          <p:cNvSpPr/>
          <p:nvPr/>
        </p:nvSpPr>
        <p:spPr>
          <a:xfrm>
            <a:off x="1510747" y="803942"/>
            <a:ext cx="258418" cy="109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46750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0B210B-98DD-499D-84AA-C03FB3257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</a:t>
            </a:r>
            <a:r>
              <a:rPr lang="en-NZ" dirty="0" smtClean="0"/>
              <a:t>CODE &amp; SPA</a:t>
            </a:r>
            <a:endParaRPr lang="en-NZ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AA05E7-419C-4B16-A242-9FFEC8865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1006"/>
            <a:ext cx="7886700" cy="2631615"/>
          </a:xfrm>
        </p:spPr>
        <p:txBody>
          <a:bodyPr>
            <a:normAutofit/>
          </a:bodyPr>
          <a:lstStyle/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NZ" altLang="en-US" sz="2000" dirty="0" smtClean="0">
                <a:ea typeface="Tahoma" panose="020B0604030504040204" pitchFamily="34" charset="0"/>
                <a:cs typeface="Calibri" panose="020F0502020204030204" pitchFamily="34" charset="0"/>
              </a:rPr>
              <a:t>Preparation of Allocation Plan</a:t>
            </a:r>
            <a:endParaRPr lang="en-NZ" altLang="en-US" sz="2000" dirty="0"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NZ" altLang="en-US" sz="2000" dirty="0" smtClean="0">
                <a:ea typeface="Tahoma" panose="020B0604030504040204" pitchFamily="34" charset="0"/>
                <a:cs typeface="Calibri" panose="020F0502020204030204" pitchFamily="34" charset="0"/>
              </a:rPr>
              <a:t>Creation, Allocation and Reconfiguration of FTRs</a:t>
            </a:r>
            <a:endParaRPr lang="en-NZ" altLang="en-US" sz="2000" dirty="0"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NZ" altLang="en-US" sz="2000" dirty="0" smtClean="0">
                <a:ea typeface="Tahoma" panose="020B0604030504040204" pitchFamily="34" charset="0"/>
                <a:cs typeface="Calibri" panose="020F0502020204030204" pitchFamily="34" charset="0"/>
              </a:rPr>
              <a:t>Auction Revenue</a:t>
            </a:r>
            <a:endParaRPr lang="en-NZ" altLang="en-US" sz="2000" dirty="0"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NZ" altLang="en-US" sz="2000" dirty="0" smtClean="0">
                <a:ea typeface="Tahoma" panose="020B0604030504040204" pitchFamily="34" charset="0"/>
                <a:cs typeface="Calibri" panose="020F0502020204030204" pitchFamily="34" charset="0"/>
              </a:rPr>
              <a:t>FTR Register</a:t>
            </a:r>
            <a:endParaRPr lang="en-NZ" altLang="en-US" sz="2000" dirty="0"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NZ" altLang="en-US" sz="2000" dirty="0" smtClean="0">
                <a:ea typeface="Tahoma" panose="020B0604030504040204" pitchFamily="34" charset="0"/>
                <a:cs typeface="Calibri" panose="020F0502020204030204" pitchFamily="34" charset="0"/>
              </a:rPr>
              <a:t>Assignment of FTRs</a:t>
            </a:r>
            <a:endParaRPr lang="en-NZ" altLang="en-US" sz="2000" dirty="0"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NZ" altLang="en-US" sz="2000" dirty="0" smtClean="0">
                <a:ea typeface="Tahoma" panose="020B0604030504040204" pitchFamily="34" charset="0"/>
                <a:cs typeface="Calibri" panose="020F0502020204030204" pitchFamily="34" charset="0"/>
              </a:rPr>
              <a:t>Auction Suspension Process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NZ" altLang="en-US" sz="2000" dirty="0" smtClean="0">
                <a:ea typeface="Tahoma" panose="020B0604030504040204" pitchFamily="34" charset="0"/>
                <a:cs typeface="Calibri" panose="020F0502020204030204" pitchFamily="34" charset="0"/>
              </a:rPr>
              <a:t>FTR SPA </a:t>
            </a:r>
            <a:endParaRPr lang="en-NZ" altLang="en-US" sz="2000" dirty="0"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E1BD7D-C697-4CEA-B3A6-F1A01AB64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15A2E-940E-4B78-B8DB-DE643ADFE0C8}" type="slidenum">
              <a:rPr lang="en-NZ" smtClean="0"/>
              <a:t>5</a:t>
            </a:fld>
            <a:endParaRPr lang="en-NZ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78145304"/>
              </p:ext>
            </p:extLst>
          </p:nvPr>
        </p:nvGraphicFramePr>
        <p:xfrm>
          <a:off x="6987209" y="-307914"/>
          <a:ext cx="1909273" cy="2333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0542" y="2144398"/>
            <a:ext cx="4405670" cy="238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0B210B-98DD-499D-84AA-C03FB3257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Allocation Plan</a:t>
            </a:r>
            <a:endParaRPr lang="en-NZ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AA05E7-419C-4B16-A242-9FFEC8865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17216"/>
            <a:ext cx="7886700" cy="3172488"/>
          </a:xfrm>
        </p:spPr>
        <p:txBody>
          <a:bodyPr>
            <a:normAutofit/>
          </a:bodyPr>
          <a:lstStyle/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NZ" altLang="en-US" sz="2000" dirty="0" smtClean="0">
                <a:ea typeface="Tahoma" panose="020B0604030504040204" pitchFamily="34" charset="0"/>
                <a:cs typeface="Calibri" panose="020F0502020204030204" pitchFamily="34" charset="0"/>
              </a:rPr>
              <a:t>FTR Manager plan for operating the market</a:t>
            </a:r>
            <a:endParaRPr lang="en-NZ" altLang="en-US" sz="2000" dirty="0"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NZ" altLang="en-US" sz="2000" dirty="0" smtClean="0">
                <a:ea typeface="Tahoma" panose="020B0604030504040204" pitchFamily="34" charset="0"/>
                <a:cs typeface="Calibri" panose="020F0502020204030204" pitchFamily="34" charset="0"/>
              </a:rPr>
              <a:t>Auction Rules</a:t>
            </a:r>
            <a:endParaRPr lang="en-NZ" altLang="en-US" sz="2000" dirty="0"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NZ" altLang="en-US" sz="2000" dirty="0" smtClean="0">
                <a:ea typeface="Tahoma" panose="020B0604030504040204" pitchFamily="34" charset="0"/>
                <a:cs typeface="Calibri" panose="020F0502020204030204" pitchFamily="34" charset="0"/>
              </a:rPr>
              <a:t>FTR Products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NZ" altLang="en-US" sz="2000" dirty="0" smtClean="0">
                <a:ea typeface="Tahoma" panose="020B0604030504040204" pitchFamily="34" charset="0"/>
                <a:cs typeface="Calibri" panose="020F0502020204030204" pitchFamily="34" charset="0"/>
              </a:rPr>
              <a:t>FTR hub addition and removal process</a:t>
            </a:r>
            <a:endParaRPr lang="en-NZ" altLang="en-US" sz="2000" dirty="0"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NZ" altLang="en-US" sz="2000" dirty="0" smtClean="0">
                <a:ea typeface="Tahoma" panose="020B0604030504040204" pitchFamily="34" charset="0"/>
                <a:cs typeface="Calibri" panose="020F0502020204030204" pitchFamily="34" charset="0"/>
              </a:rPr>
              <a:t>Issued by the FTR Manager after EA approval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NZ" altLang="en-US" sz="2000" dirty="0" smtClean="0">
                <a:ea typeface="Tahoma" panose="020B0604030504040204" pitchFamily="34" charset="0"/>
                <a:cs typeface="Calibri" panose="020F0502020204030204" pitchFamily="34" charset="0"/>
              </a:rPr>
              <a:t>FTR Policies</a:t>
            </a:r>
            <a:endParaRPr lang="en-NZ" altLang="en-US" sz="2000" dirty="0"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endParaRPr lang="en-NZ" altLang="en-US" sz="2000" dirty="0"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E1BD7D-C697-4CEA-B3A6-F1A01AB64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15A2E-940E-4B78-B8DB-DE643ADFE0C8}" type="slidenum">
              <a:rPr lang="en-NZ" smtClean="0"/>
              <a:t>6</a:t>
            </a:fld>
            <a:endParaRPr lang="en-NZ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12416423"/>
              </p:ext>
            </p:extLst>
          </p:nvPr>
        </p:nvGraphicFramePr>
        <p:xfrm>
          <a:off x="7090455" y="0"/>
          <a:ext cx="1939091" cy="2074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7644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0B210B-98DD-499D-84AA-C03FB3257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FTR Policies</a:t>
            </a:r>
            <a:endParaRPr lang="en-NZ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AA05E7-419C-4B16-A242-9FFEC8865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17216"/>
            <a:ext cx="7886700" cy="3172488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NZ" dirty="0"/>
              <a:t>Registration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NZ" dirty="0"/>
              <a:t>Use of the FTR Information </a:t>
            </a:r>
            <a:r>
              <a:rPr lang="en-NZ" dirty="0" smtClean="0"/>
              <a:t>System (a user guide)</a:t>
            </a:r>
            <a:endParaRPr lang="en-NZ" dirty="0"/>
          </a:p>
          <a:p>
            <a:pPr marL="457200" lvl="0" indent="-457200">
              <a:buFont typeface="+mj-lt"/>
              <a:buAutoNum type="arabicPeriod"/>
            </a:pPr>
            <a:r>
              <a:rPr lang="en-NZ" dirty="0"/>
              <a:t>FTR Calendar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NZ" dirty="0"/>
              <a:t>FTR </a:t>
            </a:r>
            <a:r>
              <a:rPr lang="en-NZ" dirty="0" smtClean="0"/>
              <a:t>Grid and Auction Data </a:t>
            </a:r>
            <a:endParaRPr lang="en-NZ" dirty="0"/>
          </a:p>
          <a:p>
            <a:pPr marL="457200" lvl="0" indent="-457200">
              <a:buFont typeface="+mj-lt"/>
              <a:buAutoNum type="arabicPeriod"/>
            </a:pPr>
            <a:r>
              <a:rPr lang="en-NZ" dirty="0"/>
              <a:t>Prudential </a:t>
            </a:r>
            <a:r>
              <a:rPr lang="en-NZ" dirty="0" smtClean="0"/>
              <a:t>Requirements</a:t>
            </a:r>
            <a:endParaRPr lang="en-NZ" dirty="0"/>
          </a:p>
          <a:p>
            <a:pPr marL="0" indent="0">
              <a:spcBef>
                <a:spcPct val="20000"/>
              </a:spcBef>
              <a:buNone/>
            </a:pPr>
            <a:endParaRPr lang="en-NZ" altLang="en-US" sz="2000" dirty="0"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E1BD7D-C697-4CEA-B3A6-F1A01AB64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15A2E-940E-4B78-B8DB-DE643ADFE0C8}" type="slidenum">
              <a:rPr lang="en-NZ" smtClean="0"/>
              <a:t>7</a:t>
            </a:fld>
            <a:endParaRPr lang="en-NZ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383309970"/>
              </p:ext>
            </p:extLst>
          </p:nvPr>
        </p:nvGraphicFramePr>
        <p:xfrm>
          <a:off x="6805247" y="-198584"/>
          <a:ext cx="2111114" cy="2114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3074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67E4D-62B1-4EFC-BCEE-AE4E26B0C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Role of FTR Manager</a:t>
            </a:r>
            <a:endParaRPr lang="en-N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C0EF39-12F5-42BA-9860-DF038760C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15A2E-940E-4B78-B8DB-DE643ADFE0C8}" type="slidenum">
              <a:rPr lang="en-NZ" smtClean="0"/>
              <a:t>8</a:t>
            </a:fld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6B32C0-9CCC-4B1E-992D-612EAE6CE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69875" lvl="1" indent="0">
              <a:buNone/>
            </a:pPr>
            <a:r>
              <a:rPr lang="en-NZ" altLang="en-US" b="1" dirty="0"/>
              <a:t>Detailed in Subpart 6 of Part 13 of the </a:t>
            </a:r>
            <a:r>
              <a:rPr lang="en-NZ" altLang="en-US" b="1" dirty="0" smtClean="0"/>
              <a:t>Code</a:t>
            </a:r>
          </a:p>
          <a:p>
            <a:r>
              <a:rPr lang="en-NZ" altLang="en-US" dirty="0"/>
              <a:t>Prepare and publish the FTR allocation plan</a:t>
            </a:r>
          </a:p>
          <a:p>
            <a:r>
              <a:rPr lang="en-NZ" altLang="en-US" dirty="0"/>
              <a:t>Create and allocate FTRs</a:t>
            </a:r>
          </a:p>
          <a:p>
            <a:r>
              <a:rPr lang="en-NZ" altLang="en-US" dirty="0"/>
              <a:t>Operate the FTR register</a:t>
            </a:r>
          </a:p>
          <a:p>
            <a:r>
              <a:rPr lang="en-NZ" altLang="en-US" dirty="0"/>
              <a:t>Assign FTRs</a:t>
            </a:r>
          </a:p>
          <a:p>
            <a:r>
              <a:rPr lang="en-NZ" altLang="en-US" dirty="0"/>
              <a:t>Exchange information from other service providers:</a:t>
            </a:r>
          </a:p>
          <a:p>
            <a:pPr lvl="1"/>
            <a:r>
              <a:rPr lang="en-NZ" altLang="en-US" sz="2200" dirty="0"/>
              <a:t>Grid Owner</a:t>
            </a:r>
          </a:p>
          <a:p>
            <a:pPr lvl="1"/>
            <a:r>
              <a:rPr lang="en-NZ" altLang="en-US" sz="2200" dirty="0"/>
              <a:t>Clearing Manager</a:t>
            </a:r>
          </a:p>
          <a:p>
            <a:pPr lvl="1"/>
            <a:r>
              <a:rPr lang="en-NZ" altLang="en-US" sz="2200" dirty="0"/>
              <a:t>Pricing Manager</a:t>
            </a:r>
          </a:p>
          <a:p>
            <a:pPr marL="269875" lvl="1" indent="0">
              <a:buNone/>
            </a:pPr>
            <a:endParaRPr lang="en-NZ" alt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41924" y="-495910"/>
            <a:ext cx="1325451" cy="259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95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Z" dirty="0" smtClean="0"/>
              <a:t>MARKET DESIGN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60651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ransp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59B"/>
      </a:accent1>
      <a:accent2>
        <a:srgbClr val="9D2235"/>
      </a:accent2>
      <a:accent3>
        <a:srgbClr val="54656D"/>
      </a:accent3>
      <a:accent4>
        <a:srgbClr val="00843D"/>
      </a:accent4>
      <a:accent5>
        <a:srgbClr val="B9975B"/>
      </a:accent5>
      <a:accent6>
        <a:srgbClr val="F4CF10"/>
      </a:accent6>
      <a:hlink>
        <a:srgbClr val="0563C1"/>
      </a:hlink>
      <a:folHlink>
        <a:srgbClr val="954F72"/>
      </a:folHlink>
    </a:clrScheme>
    <a:fontScheme name="Custom 4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owerPoint Presentation" ma:contentTypeID="0x010100635862C2AD0F584B8E35CAFF023E609F030037D46BEBBD941F449439E2D2264324BC" ma:contentTypeVersion="4" ma:contentTypeDescription="Create a PowerPoint Presentation" ma:contentTypeScope="" ma:versionID="42e1e3018efdc95bee5e239b7730f970">
  <xsd:schema xmlns:xsd="http://www.w3.org/2001/XMLSchema" xmlns:xs="http://www.w3.org/2001/XMLSchema" xmlns:p="http://schemas.microsoft.com/office/2006/metadata/properties" xmlns:ns2="9a75d499-dff4-4385-88cc-9be2ea8c03f8" xmlns:ns3="49a1c405-d3a8-4a6a-ab79-550cf17fb8b5" xmlns:ns5="47aedb05-342c-42bb-a329-d06e5210aab1" xmlns:ns6="23926811-0ebf-458b-a052-9549ca99631b" targetNamespace="http://schemas.microsoft.com/office/2006/metadata/properties" ma:root="true" ma:fieldsID="1c92387b2f3666cb07a9a1de0834e8b6" ns2:_="" ns3:_="" ns5:_="" ns6:_="">
    <xsd:import namespace="9a75d499-dff4-4385-88cc-9be2ea8c03f8"/>
    <xsd:import namespace="49a1c405-d3a8-4a6a-ab79-550cf17fb8b5"/>
    <xsd:import namespace="47aedb05-342c-42bb-a329-d06e5210aab1"/>
    <xsd:import namespace="23926811-0ebf-458b-a052-9549ca99631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BusinessActivity" minOccurs="0"/>
                <xsd:element ref="ns3:BusinessFunction" minOccurs="0"/>
                <xsd:element ref="ns3:DocumentOwner" minOccurs="0"/>
                <xsd:element ref="ns3:DocumentStatus"/>
                <xsd:element ref="ns5:TaxCatchAll" minOccurs="0"/>
                <xsd:element ref="ns5:TaxCatchAllLabel" minOccurs="0"/>
                <xsd:element ref="ns3:SecurityClassification" minOccurs="0"/>
                <xsd:element ref="ns6:Topic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75d499-dff4-4385-88cc-9be2ea8c03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a1c405-d3a8-4a6a-ab79-550cf17fb8b5" elementFormDefault="qualified">
    <xsd:import namespace="http://schemas.microsoft.com/office/2006/documentManagement/types"/>
    <xsd:import namespace="http://schemas.microsoft.com/office/infopath/2007/PartnerControls"/>
    <xsd:element name="BusinessActivity" ma:index="11" nillable="true" ma:displayName="Business Activity" ma:default="n/a" ma:description="Business Activity relating to this site." ma:hidden="true" ma:internalName="BusinessActivity" ma:readOnly="false">
      <xsd:simpleType>
        <xsd:restriction base="dms:Text">
          <xsd:maxLength value="255"/>
        </xsd:restriction>
      </xsd:simpleType>
    </xsd:element>
    <xsd:element name="BusinessFunction" ma:index="12" nillable="true" ma:displayName="Business Function" ma:default="n/a" ma:description="Business Function relating to  this site." ma:hidden="true" ma:internalName="BusinessFunction" ma:readOnly="false">
      <xsd:simpleType>
        <xsd:restriction base="dms:Text">
          <xsd:maxLength value="255"/>
        </xsd:restriction>
      </xsd:simpleType>
    </xsd:element>
    <xsd:element name="DocumentOwner" ma:index="13" nillable="true" ma:displayName="Document Owner" ma:default="n/a" ma:description="Owner of item" ma:hidden="true" ma:internalName="DocumentOwner" ma:readOnly="false">
      <xsd:simpleType>
        <xsd:restriction base="dms:Text">
          <xsd:maxLength value="255"/>
        </xsd:restriction>
      </xsd:simpleType>
    </xsd:element>
    <xsd:element name="DocumentStatus" ma:index="14" ma:displayName="Document Status" ma:default="Working" ma:description="Status of the document" ma:format="Dropdown" ma:internalName="DocumentStatus">
      <xsd:simpleType>
        <xsd:restriction base="dms:Choice">
          <xsd:enumeration value="Working"/>
          <xsd:enumeration value="Draft"/>
          <xsd:enumeration value="Final"/>
          <xsd:enumeration value="Approved"/>
          <xsd:enumeration value="Published"/>
          <xsd:enumeration value="Superseded"/>
        </xsd:restriction>
      </xsd:simpleType>
    </xsd:element>
    <xsd:element name="SecurityClassification" ma:index="18" nillable="true" ma:displayName="Security Classification" ma:default="TP Internal" ma:description="Security Classification of the document" ma:format="Dropdown" ma:internalName="SecurityClassification" ma:readOnly="false">
      <xsd:simpleType>
        <xsd:restriction base="dms:Choice">
          <xsd:enumeration value="TP Internal"/>
          <xsd:enumeration value="TP Sensitiv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edb05-342c-42bb-a329-d06e5210aab1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description="" ma:hidden="true" ma:list="{fa140f69-1e28-4cf2-a1b5-42548ebe9378}" ma:internalName="TaxCatchAll" ma:showField="CatchAllData" ma:web="500a1ccb-9d21-4e59-9efe-235952075d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7" nillable="true" ma:displayName="Taxonomy Catch All Column1" ma:description="" ma:hidden="true" ma:list="{fa140f69-1e28-4cf2-a1b5-42548ebe9378}" ma:internalName="TaxCatchAllLabel" ma:readOnly="true" ma:showField="CatchAllDataLabel" ma:web="500a1ccb-9d21-4e59-9efe-235952075d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926811-0ebf-458b-a052-9549ca99631b" elementFormDefault="qualified">
    <xsd:import namespace="http://schemas.microsoft.com/office/2006/documentManagement/types"/>
    <xsd:import namespace="http://schemas.microsoft.com/office/infopath/2007/PartnerControls"/>
    <xsd:element name="Topic" ma:index="19" ma:displayName="Topic" ma:format="Dropdown" ma:internalName="Topic">
      <xsd:simpleType>
        <xsd:restriction base="dms:Choice">
          <xsd:enumeration value="Project Management"/>
          <xsd:enumeration value="Working Meetings"/>
          <xsd:enumeration value="Governance Meetings"/>
          <xsd:enumeration value="BCCD"/>
          <xsd:enumeration value="Reporting"/>
          <xsd:enumeration value="Activities"/>
          <xsd:enumeration value="Change Management"/>
          <xsd:enumeration value="Communications"/>
          <xsd:enumeration value="Templat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usinessFunction xmlns="49a1c405-d3a8-4a6a-ab79-550cf17fb8b5">Support</BusinessFunction>
    <BusinessActivity xmlns="49a1c405-d3a8-4a6a-ab79-550cf17fb8b5">Communications Management</BusinessActivity>
    <DocumentStatus xmlns="49a1c405-d3a8-4a6a-ab79-550cf17fb8b5">Approved</DocumentStatus>
    <DocumentOwner xmlns="49a1c405-d3a8-4a6a-ab79-550cf17fb8b5">Cynthia Brophy</DocumentOwner>
    <SecurityClassification xmlns="49a1c405-d3a8-4a6a-ab79-550cf17fb8b5">TP Internal</SecurityClassification>
    <_dlc_DocId xmlns="9a75d499-dff4-4385-88cc-9be2ea8c03f8">TP2088-1860181348-238</_dlc_DocId>
    <_dlc_DocIdUrl xmlns="9a75d499-dff4-4385-88cc-9be2ea8c03f8">
      <Url>http://tp-hub.transpower.co.nz/activity/gm82/_layouts/DocIdRedir.aspx?ID=TP2088-1860181348-238</Url>
      <Description>TP2088-1860181348-238</Description>
    </_dlc_DocIdUrl>
    <TaxCatchAll xmlns="47aedb05-342c-42bb-a329-d06e5210aab1"/>
    <Topic xmlns="23926811-0ebf-458b-a052-9549ca99631b">Governance Meetings</Topic>
  </documentManagement>
</p:properties>
</file>

<file path=customXml/itemProps1.xml><?xml version="1.0" encoding="utf-8"?>
<ds:datastoreItem xmlns:ds="http://schemas.openxmlformats.org/officeDocument/2006/customXml" ds:itemID="{0595095C-39AD-4F3F-A0CD-E8915C85AC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75d499-dff4-4385-88cc-9be2ea8c03f8"/>
    <ds:schemaRef ds:uri="49a1c405-d3a8-4a6a-ab79-550cf17fb8b5"/>
    <ds:schemaRef ds:uri="47aedb05-342c-42bb-a329-d06e5210aab1"/>
    <ds:schemaRef ds:uri="23926811-0ebf-458b-a052-9549ca9963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D398E4-067A-4C74-B64E-A03E0E6B814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77430CC-01F8-4580-B0F3-38CB90518C3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9C69E6F-9D61-433B-9DA2-21C56CAB0050}">
  <ds:schemaRefs>
    <ds:schemaRef ds:uri="23926811-0ebf-458b-a052-9549ca99631b"/>
    <ds:schemaRef ds:uri="http://purl.org/dc/terms/"/>
    <ds:schemaRef ds:uri="9a75d499-dff4-4385-88cc-9be2ea8c03f8"/>
    <ds:schemaRef ds:uri="http://schemas.microsoft.com/office/2006/documentManagement/types"/>
    <ds:schemaRef ds:uri="49a1c405-d3a8-4a6a-ab79-550cf17fb8b5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47aedb05-342c-42bb-a329-d06e5210aab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34997</TotalTime>
  <Words>481</Words>
  <Application>Microsoft Office PowerPoint</Application>
  <PresentationFormat>Custom</PresentationFormat>
  <Paragraphs>155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Segoe UI</vt:lpstr>
      <vt:lpstr>Symbol</vt:lpstr>
      <vt:lpstr>Tahoma</vt:lpstr>
      <vt:lpstr>Verdana</vt:lpstr>
      <vt:lpstr>Office Theme</vt:lpstr>
      <vt:lpstr>Financial Transmission Rights in NZ Market Considerations and Development  19th September 2018 </vt:lpstr>
      <vt:lpstr>Financial Transmission Rights (FTRs)</vt:lpstr>
      <vt:lpstr>PowerPoint Presentation</vt:lpstr>
      <vt:lpstr>2004       JUNE 2013</vt:lpstr>
      <vt:lpstr>The CODE &amp; SPA</vt:lpstr>
      <vt:lpstr>Allocation Plan</vt:lpstr>
      <vt:lpstr>FTR Policies</vt:lpstr>
      <vt:lpstr>Role of FTR Manager</vt:lpstr>
      <vt:lpstr>PowerPoint Presentation</vt:lpstr>
      <vt:lpstr>FTR Market Design Features</vt:lpstr>
      <vt:lpstr>FTR Information System</vt:lpstr>
      <vt:lpstr>PowerPoint Presentation</vt:lpstr>
      <vt:lpstr>Progressive Release of FTR Capacity</vt:lpstr>
      <vt:lpstr>FTR Auction Schedule</vt:lpstr>
      <vt:lpstr>PowerPoint Presentation</vt:lpstr>
      <vt:lpstr>FTR Participants – The FUG</vt:lpstr>
      <vt:lpstr>Common issues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 Executive Steering Group</dc:title>
  <dc:creator>Andrew Empson</dc:creator>
  <cp:lastModifiedBy>Edward Oosterbaan</cp:lastModifiedBy>
  <cp:revision>246</cp:revision>
  <cp:lastPrinted>2018-09-18T04:32:23Z</cp:lastPrinted>
  <dcterms:created xsi:type="dcterms:W3CDTF">2017-02-22T20:31:01Z</dcterms:created>
  <dcterms:modified xsi:type="dcterms:W3CDTF">2018-09-18T20:30:20Z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0x010100635862C2AD0F584B8E35CAFF023E609F030037D46BEBBD941F449439E2D2264324BC</vt:lpwstr>
  </property>
  <property fmtid="{D5CDD505-2E9C-101B-9397-08002B2CF9AE}" pid="3" name="_dlc_DocIdItemGuid">
    <vt:lpwstr>7d7ac64a-e43f-4db5-8d42-4a42612a2ab1</vt:lpwstr>
  </property>
  <property fmtid="{D5CDD505-2E9C-101B-9397-08002B2CF9AE}" pid="4" name="MSIP_Label_ec504e64-2eb9-4143-98d1-ab3085e5d939_Enabled">
    <vt:lpwstr>True</vt:lpwstr>
  </property>
  <property fmtid="{D5CDD505-2E9C-101B-9397-08002B2CF9AE}" pid="5" name="MSIP_Label_ec504e64-2eb9-4143-98d1-ab3085e5d939_Ref">
    <vt:lpwstr>https://api.informationprotection.azure.com/api/cb644580-6519-46f6-a00f-5bac4352068f</vt:lpwstr>
  </property>
  <property fmtid="{D5CDD505-2E9C-101B-9397-08002B2CF9AE}" pid="6" name="MSIP_Label_ec504e64-2eb9-4143-98d1-ab3085e5d939_AssignedBy">
    <vt:lpwstr>ellaz@transpower.co.nz</vt:lpwstr>
  </property>
  <property fmtid="{D5CDD505-2E9C-101B-9397-08002B2CF9AE}" pid="7" name="MSIP_Label_ec504e64-2eb9-4143-98d1-ab3085e5d939_DateCreated">
    <vt:lpwstr>2017-10-09T14:46:28.0809343+13:00</vt:lpwstr>
  </property>
  <property fmtid="{D5CDD505-2E9C-101B-9397-08002B2CF9AE}" pid="8" name="MSIP_Label_ec504e64-2eb9-4143-98d1-ab3085e5d939_Name">
    <vt:lpwstr>IN CONFIDENCE </vt:lpwstr>
  </property>
  <property fmtid="{D5CDD505-2E9C-101B-9397-08002B2CF9AE}" pid="9" name="MSIP_Label_ec504e64-2eb9-4143-98d1-ab3085e5d939_Extended_MSFT_Method">
    <vt:lpwstr>Automatic</vt:lpwstr>
  </property>
  <property fmtid="{D5CDD505-2E9C-101B-9397-08002B2CF9AE}" pid="10" name="Sensitivity">
    <vt:lpwstr>IN CONFIDENCE </vt:lpwstr>
  </property>
</Properties>
</file>