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97" r:id="rId5"/>
    <p:sldId id="317" r:id="rId6"/>
    <p:sldId id="322" r:id="rId7"/>
    <p:sldId id="298" r:id="rId8"/>
    <p:sldId id="299" r:id="rId9"/>
    <p:sldId id="315" r:id="rId10"/>
    <p:sldId id="316" r:id="rId11"/>
    <p:sldId id="320" r:id="rId12"/>
    <p:sldId id="300" r:id="rId13"/>
    <p:sldId id="310" r:id="rId14"/>
    <p:sldId id="321" r:id="rId15"/>
    <p:sldId id="311" r:id="rId16"/>
    <p:sldId id="301" r:id="rId17"/>
    <p:sldId id="313" r:id="rId18"/>
    <p:sldId id="302" r:id="rId19"/>
    <p:sldId id="308" r:id="rId20"/>
    <p:sldId id="309" r:id="rId21"/>
    <p:sldId id="318" r:id="rId22"/>
    <p:sldId id="303" r:id="rId23"/>
    <p:sldId id="304" r:id="rId24"/>
    <p:sldId id="305" r:id="rId25"/>
    <p:sldId id="319" r:id="rId26"/>
    <p:sldId id="296" r:id="rId27"/>
    <p:sldId id="306" r:id="rId28"/>
    <p:sldId id="323" r:id="rId29"/>
    <p:sldId id="324" r:id="rId30"/>
  </p:sldIdLst>
  <p:sldSz cx="10693400" cy="7561263"/>
  <p:notesSz cx="6794500" cy="99314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297"/>
            <p14:sldId id="317"/>
            <p14:sldId id="322"/>
            <p14:sldId id="298"/>
            <p14:sldId id="299"/>
            <p14:sldId id="315"/>
            <p14:sldId id="316"/>
            <p14:sldId id="320"/>
            <p14:sldId id="300"/>
            <p14:sldId id="310"/>
            <p14:sldId id="321"/>
            <p14:sldId id="311"/>
            <p14:sldId id="301"/>
            <p14:sldId id="313"/>
            <p14:sldId id="302"/>
            <p14:sldId id="308"/>
            <p14:sldId id="309"/>
            <p14:sldId id="318"/>
            <p14:sldId id="303"/>
            <p14:sldId id="304"/>
            <p14:sldId id="305"/>
            <p14:sldId id="319"/>
            <p14:sldId id="296"/>
            <p14:sldId id="306"/>
            <p14:sldId id="323"/>
            <p14:sldId id="324"/>
          </p14:sldIdLst>
        </p14:section>
      </p14:sectionLst>
    </p:ext>
    <p:ext uri="{EFAFB233-063F-42B5-8137-9DF3F51BA10A}">
      <p15:sldGuideLst xmlns:p15="http://schemas.microsoft.com/office/powerpoint/2012/main">
        <p15:guide id="1" orient="horz" pos="930" userDrawn="1">
          <p15:clr>
            <a:srgbClr val="A4A3A4"/>
          </p15:clr>
        </p15:guide>
        <p15:guide id="2" pos="3368">
          <p15:clr>
            <a:srgbClr val="A4A3A4"/>
          </p15:clr>
        </p15:guide>
        <p15:guide id="3" orient="horz" pos="3425" userDrawn="1">
          <p15:clr>
            <a:srgbClr val="A4A3A4"/>
          </p15:clr>
        </p15:guide>
        <p15:guide id="4" pos="284" userDrawn="1">
          <p15:clr>
            <a:srgbClr val="A4A3A4"/>
          </p15:clr>
        </p15:guide>
        <p15:guide id="5" pos="42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Gerritsen" initials="B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77BD"/>
    <a:srgbClr val="CCFF66"/>
    <a:srgbClr val="CCECFF"/>
    <a:srgbClr val="524B48"/>
    <a:srgbClr val="803594"/>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101F7-F81D-45D0-9FD2-1F39C337C949}" v="4341" dt="2018-10-15T10:29:45.906"/>
    <p1510:client id="{392A815F-99EB-462F-96C7-9F08D9B667F3}" v="1645" dt="2018-10-15T09:26:30.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44" autoAdjust="0"/>
    <p:restoredTop sz="94623" autoAdjust="0"/>
  </p:normalViewPr>
  <p:slideViewPr>
    <p:cSldViewPr>
      <p:cViewPr varScale="1">
        <p:scale>
          <a:sx n="95" d="100"/>
          <a:sy n="95" d="100"/>
        </p:scale>
        <p:origin x="936" y="78"/>
      </p:cViewPr>
      <p:guideLst>
        <p:guide orient="horz" pos="930"/>
        <p:guide pos="3368"/>
        <p:guide orient="horz" pos="3425"/>
        <p:guide pos="284"/>
        <p:guide pos="427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Ogier" userId="44dd9095-1d95-4837-9c14-5c23c224bd78" providerId="ADAL" clId="{AD1101F7-F81D-45D0-9FD2-1F39C337C949}"/>
    <pc:docChg chg="undo redo custSel addSld delSld modSld sldOrd modSection">
      <pc:chgData name="Angela Ogier" userId="44dd9095-1d95-4837-9c14-5c23c224bd78" providerId="ADAL" clId="{AD1101F7-F81D-45D0-9FD2-1F39C337C949}" dt="2018-10-15T20:25:00.001" v="34218" actId="14100"/>
      <pc:docMkLst>
        <pc:docMk/>
      </pc:docMkLst>
      <pc:sldChg chg="addSp delSp modSp">
        <pc:chgData name="Angela Ogier" userId="44dd9095-1d95-4837-9c14-5c23c224bd78" providerId="ADAL" clId="{AD1101F7-F81D-45D0-9FD2-1F39C337C949}" dt="2018-10-15T20:25:00.001" v="34218" actId="14100"/>
        <pc:sldMkLst>
          <pc:docMk/>
          <pc:sldMk cId="1241774402" sldId="296"/>
        </pc:sldMkLst>
        <pc:spChg chg="del mod">
          <ac:chgData name="Angela Ogier" userId="44dd9095-1d95-4837-9c14-5c23c224bd78" providerId="ADAL" clId="{AD1101F7-F81D-45D0-9FD2-1F39C337C949}" dt="2018-10-15T08:44:16.595" v="29565" actId="478"/>
          <ac:spMkLst>
            <pc:docMk/>
            <pc:sldMk cId="1241774402" sldId="296"/>
            <ac:spMk id="3" creationId="{00000000-0000-0000-0000-000000000000}"/>
          </ac:spMkLst>
        </pc:spChg>
        <pc:spChg chg="add del mod">
          <ac:chgData name="Angela Ogier" userId="44dd9095-1d95-4837-9c14-5c23c224bd78" providerId="ADAL" clId="{AD1101F7-F81D-45D0-9FD2-1F39C337C949}" dt="2018-10-15T20:24:17.789" v="34213" actId="478"/>
          <ac:spMkLst>
            <pc:docMk/>
            <pc:sldMk cId="1241774402" sldId="296"/>
            <ac:spMk id="4" creationId="{C3F42F69-7FF5-45A0-86A7-DC64BBF0F55D}"/>
          </ac:spMkLst>
        </pc:spChg>
        <pc:spChg chg="add mod">
          <ac:chgData name="Angela Ogier" userId="44dd9095-1d95-4837-9c14-5c23c224bd78" providerId="ADAL" clId="{AD1101F7-F81D-45D0-9FD2-1F39C337C949}" dt="2018-10-15T08:40:56.588" v="29287" actId="1076"/>
          <ac:spMkLst>
            <pc:docMk/>
            <pc:sldMk cId="1241774402" sldId="296"/>
            <ac:spMk id="5" creationId="{8A3C2C89-B945-4B5F-AD3E-E1FA73E3D4B9}"/>
          </ac:spMkLst>
        </pc:spChg>
        <pc:spChg chg="add mod ord">
          <ac:chgData name="Angela Ogier" userId="44dd9095-1d95-4837-9c14-5c23c224bd78" providerId="ADAL" clId="{AD1101F7-F81D-45D0-9FD2-1F39C337C949}" dt="2018-10-15T20:24:55.242" v="34217" actId="14100"/>
          <ac:spMkLst>
            <pc:docMk/>
            <pc:sldMk cId="1241774402" sldId="296"/>
            <ac:spMk id="6" creationId="{00D9175C-02B8-46DB-9497-34364B909869}"/>
          </ac:spMkLst>
        </pc:spChg>
        <pc:spChg chg="add mod">
          <ac:chgData name="Angela Ogier" userId="44dd9095-1d95-4837-9c14-5c23c224bd78" providerId="ADAL" clId="{AD1101F7-F81D-45D0-9FD2-1F39C337C949}" dt="2018-10-15T08:46:07.357" v="29844" actId="1076"/>
          <ac:spMkLst>
            <pc:docMk/>
            <pc:sldMk cId="1241774402" sldId="296"/>
            <ac:spMk id="7" creationId="{D6733A38-6EA8-452E-8BFB-7B551917C3CF}"/>
          </ac:spMkLst>
        </pc:spChg>
        <pc:spChg chg="add">
          <ac:chgData name="Angela Ogier" userId="44dd9095-1d95-4837-9c14-5c23c224bd78" providerId="ADAL" clId="{AD1101F7-F81D-45D0-9FD2-1F39C337C949}" dt="2018-10-15T08:40:29.224" v="29280"/>
          <ac:spMkLst>
            <pc:docMk/>
            <pc:sldMk cId="1241774402" sldId="296"/>
            <ac:spMk id="8" creationId="{E587E91A-9EF5-4B42-81F8-F6A36D9BF896}"/>
          </ac:spMkLst>
        </pc:spChg>
        <pc:spChg chg="add del">
          <ac:chgData name="Angela Ogier" userId="44dd9095-1d95-4837-9c14-5c23c224bd78" providerId="ADAL" clId="{AD1101F7-F81D-45D0-9FD2-1F39C337C949}" dt="2018-10-15T08:40:36.658" v="29281" actId="478"/>
          <ac:spMkLst>
            <pc:docMk/>
            <pc:sldMk cId="1241774402" sldId="296"/>
            <ac:spMk id="9" creationId="{53E10D22-0EBB-441E-9307-FD4BAF13CEBE}"/>
          </ac:spMkLst>
        </pc:spChg>
        <pc:spChg chg="add mod">
          <ac:chgData name="Angela Ogier" userId="44dd9095-1d95-4837-9c14-5c23c224bd78" providerId="ADAL" clId="{AD1101F7-F81D-45D0-9FD2-1F39C337C949}" dt="2018-10-15T20:25:00.001" v="34218" actId="14100"/>
          <ac:spMkLst>
            <pc:docMk/>
            <pc:sldMk cId="1241774402" sldId="296"/>
            <ac:spMk id="10" creationId="{A4F3B2FE-0AAB-42A9-8A5B-9645F60C9325}"/>
          </ac:spMkLst>
        </pc:spChg>
      </pc:sldChg>
      <pc:sldChg chg="modSp">
        <pc:chgData name="Angela Ogier" userId="44dd9095-1d95-4837-9c14-5c23c224bd78" providerId="ADAL" clId="{AD1101F7-F81D-45D0-9FD2-1F39C337C949}" dt="2018-10-15T10:29:49.886" v="34047" actId="20577"/>
        <pc:sldMkLst>
          <pc:docMk/>
          <pc:sldMk cId="960825180" sldId="298"/>
        </pc:sldMkLst>
        <pc:spChg chg="mod">
          <ac:chgData name="Angela Ogier" userId="44dd9095-1d95-4837-9c14-5c23c224bd78" providerId="ADAL" clId="{AD1101F7-F81D-45D0-9FD2-1F39C337C949}" dt="2018-10-15T10:29:45.903" v="34044" actId="554"/>
          <ac:spMkLst>
            <pc:docMk/>
            <pc:sldMk cId="960825180" sldId="298"/>
            <ac:spMk id="3" creationId="{446BA6E6-1635-433C-ABB3-DFBCC52D045E}"/>
          </ac:spMkLst>
        </pc:spChg>
        <pc:spChg chg="mod">
          <ac:chgData name="Angela Ogier" userId="44dd9095-1d95-4837-9c14-5c23c224bd78" providerId="ADAL" clId="{AD1101F7-F81D-45D0-9FD2-1F39C337C949}" dt="2018-10-15T10:29:49.886" v="34047" actId="20577"/>
          <ac:spMkLst>
            <pc:docMk/>
            <pc:sldMk cId="960825180" sldId="298"/>
            <ac:spMk id="4" creationId="{44E4B3E1-5F39-4BF3-AD3E-6A9702A56B24}"/>
          </ac:spMkLst>
        </pc:spChg>
      </pc:sldChg>
      <pc:sldChg chg="modSp">
        <pc:chgData name="Angela Ogier" userId="44dd9095-1d95-4837-9c14-5c23c224bd78" providerId="ADAL" clId="{AD1101F7-F81D-45D0-9FD2-1F39C337C949}" dt="2018-10-14T13:03:29.494" v="17727" actId="20577"/>
        <pc:sldMkLst>
          <pc:docMk/>
          <pc:sldMk cId="524910002" sldId="299"/>
        </pc:sldMkLst>
        <pc:spChg chg="mod">
          <ac:chgData name="Angela Ogier" userId="44dd9095-1d95-4837-9c14-5c23c224bd78" providerId="ADAL" clId="{AD1101F7-F81D-45D0-9FD2-1F39C337C949}" dt="2018-10-14T13:03:29.494" v="17727" actId="20577"/>
          <ac:spMkLst>
            <pc:docMk/>
            <pc:sldMk cId="524910002" sldId="299"/>
            <ac:spMk id="4" creationId="{3D53E87A-4D92-4394-B90A-0317B3E0F849}"/>
          </ac:spMkLst>
        </pc:spChg>
      </pc:sldChg>
      <pc:sldChg chg="modSp">
        <pc:chgData name="Angela Ogier" userId="44dd9095-1d95-4837-9c14-5c23c224bd78" providerId="ADAL" clId="{AD1101F7-F81D-45D0-9FD2-1F39C337C949}" dt="2018-10-15T03:12:25.150" v="25709" actId="5793"/>
        <pc:sldMkLst>
          <pc:docMk/>
          <pc:sldMk cId="37859015" sldId="300"/>
        </pc:sldMkLst>
        <pc:spChg chg="mod">
          <ac:chgData name="Angela Ogier" userId="44dd9095-1d95-4837-9c14-5c23c224bd78" providerId="ADAL" clId="{AD1101F7-F81D-45D0-9FD2-1F39C337C949}" dt="2018-10-15T03:12:25.150" v="25709" actId="5793"/>
          <ac:spMkLst>
            <pc:docMk/>
            <pc:sldMk cId="37859015" sldId="300"/>
            <ac:spMk id="4" creationId="{0E128859-AC89-47FA-92B8-E21AC284C1B6}"/>
          </ac:spMkLst>
        </pc:spChg>
      </pc:sldChg>
      <pc:sldChg chg="modSp">
        <pc:chgData name="Angela Ogier" userId="44dd9095-1d95-4837-9c14-5c23c224bd78" providerId="ADAL" clId="{AD1101F7-F81D-45D0-9FD2-1F39C337C949}" dt="2018-10-15T08:17:58.925" v="28078" actId="20577"/>
        <pc:sldMkLst>
          <pc:docMk/>
          <pc:sldMk cId="3164032452" sldId="301"/>
        </pc:sldMkLst>
        <pc:spChg chg="mod">
          <ac:chgData name="Angela Ogier" userId="44dd9095-1d95-4837-9c14-5c23c224bd78" providerId="ADAL" clId="{AD1101F7-F81D-45D0-9FD2-1F39C337C949}" dt="2018-10-15T08:17:58.925" v="28078" actId="20577"/>
          <ac:spMkLst>
            <pc:docMk/>
            <pc:sldMk cId="3164032452" sldId="301"/>
            <ac:spMk id="4" creationId="{99E92842-F273-44E5-995D-36CBA90D889F}"/>
          </ac:spMkLst>
        </pc:spChg>
      </pc:sldChg>
      <pc:sldChg chg="modSp">
        <pc:chgData name="Angela Ogier" userId="44dd9095-1d95-4837-9c14-5c23c224bd78" providerId="ADAL" clId="{AD1101F7-F81D-45D0-9FD2-1F39C337C949}" dt="2018-10-15T08:18:48.999" v="28099" actId="20577"/>
        <pc:sldMkLst>
          <pc:docMk/>
          <pc:sldMk cId="3366371773" sldId="302"/>
        </pc:sldMkLst>
        <pc:spChg chg="mod">
          <ac:chgData name="Angela Ogier" userId="44dd9095-1d95-4837-9c14-5c23c224bd78" providerId="ADAL" clId="{AD1101F7-F81D-45D0-9FD2-1F39C337C949}" dt="2018-10-15T08:18:48.999" v="28099" actId="20577"/>
          <ac:spMkLst>
            <pc:docMk/>
            <pc:sldMk cId="3366371773" sldId="302"/>
            <ac:spMk id="4" creationId="{ADE6A7EF-479D-45BA-BCDA-51ECFA9ABC15}"/>
          </ac:spMkLst>
        </pc:spChg>
      </pc:sldChg>
      <pc:sldChg chg="addSp delSp modSp">
        <pc:chgData name="Angela Ogier" userId="44dd9095-1d95-4837-9c14-5c23c224bd78" providerId="ADAL" clId="{AD1101F7-F81D-45D0-9FD2-1F39C337C949}" dt="2018-10-15T08:34:40.372" v="28901" actId="14100"/>
        <pc:sldMkLst>
          <pc:docMk/>
          <pc:sldMk cId="1939543893" sldId="304"/>
        </pc:sldMkLst>
        <pc:spChg chg="del mod">
          <ac:chgData name="Angela Ogier" userId="44dd9095-1d95-4837-9c14-5c23c224bd78" providerId="ADAL" clId="{AD1101F7-F81D-45D0-9FD2-1F39C337C949}" dt="2018-10-14T08:20:42.378" v="82" actId="478"/>
          <ac:spMkLst>
            <pc:docMk/>
            <pc:sldMk cId="1939543893" sldId="304"/>
            <ac:spMk id="3" creationId="{7A0E5006-6870-4E1D-92A3-2D64A84FC509}"/>
          </ac:spMkLst>
        </pc:spChg>
        <pc:spChg chg="add mod">
          <ac:chgData name="Angela Ogier" userId="44dd9095-1d95-4837-9c14-5c23c224bd78" providerId="ADAL" clId="{AD1101F7-F81D-45D0-9FD2-1F39C337C949}" dt="2018-10-14T08:20:42.378" v="82" actId="478"/>
          <ac:spMkLst>
            <pc:docMk/>
            <pc:sldMk cId="1939543893" sldId="304"/>
            <ac:spMk id="5" creationId="{6C4F7F28-E899-488B-9871-D2924F60B665}"/>
          </ac:spMkLst>
        </pc:spChg>
        <pc:spChg chg="add mod">
          <ac:chgData name="Angela Ogier" userId="44dd9095-1d95-4837-9c14-5c23c224bd78" providerId="ADAL" clId="{AD1101F7-F81D-45D0-9FD2-1F39C337C949}" dt="2018-10-15T08:32:32.841" v="28877" actId="1035"/>
          <ac:spMkLst>
            <pc:docMk/>
            <pc:sldMk cId="1939543893" sldId="304"/>
            <ac:spMk id="7" creationId="{4E255F9B-92F3-41D5-9A0C-E9CE91F334CD}"/>
          </ac:spMkLst>
        </pc:spChg>
        <pc:spChg chg="add mod">
          <ac:chgData name="Angela Ogier" userId="44dd9095-1d95-4837-9c14-5c23c224bd78" providerId="ADAL" clId="{AD1101F7-F81D-45D0-9FD2-1F39C337C949}" dt="2018-10-15T08:34:33.396" v="28900" actId="14100"/>
          <ac:spMkLst>
            <pc:docMk/>
            <pc:sldMk cId="1939543893" sldId="304"/>
            <ac:spMk id="8" creationId="{B68D8A17-8573-41B0-9D5A-845D003BE74B}"/>
          </ac:spMkLst>
        </pc:spChg>
        <pc:spChg chg="add mod">
          <ac:chgData name="Angela Ogier" userId="44dd9095-1d95-4837-9c14-5c23c224bd78" providerId="ADAL" clId="{AD1101F7-F81D-45D0-9FD2-1F39C337C949}" dt="2018-10-15T08:34:40.372" v="28901" actId="14100"/>
          <ac:spMkLst>
            <pc:docMk/>
            <pc:sldMk cId="1939543893" sldId="304"/>
            <ac:spMk id="9" creationId="{79E6AAA8-0C63-4A8E-AC37-3CCE0CBA189B}"/>
          </ac:spMkLst>
        </pc:spChg>
        <pc:spChg chg="add mod">
          <ac:chgData name="Angela Ogier" userId="44dd9095-1d95-4837-9c14-5c23c224bd78" providerId="ADAL" clId="{AD1101F7-F81D-45D0-9FD2-1F39C337C949}" dt="2018-10-15T08:34:25.874" v="28899" actId="1036"/>
          <ac:spMkLst>
            <pc:docMk/>
            <pc:sldMk cId="1939543893" sldId="304"/>
            <ac:spMk id="10" creationId="{698BE192-108A-4170-AAFA-929036AAB725}"/>
          </ac:spMkLst>
        </pc:spChg>
        <pc:spChg chg="add mod">
          <ac:chgData name="Angela Ogier" userId="44dd9095-1d95-4837-9c14-5c23c224bd78" providerId="ADAL" clId="{AD1101F7-F81D-45D0-9FD2-1F39C337C949}" dt="2018-10-15T08:34:25.874" v="28899" actId="1036"/>
          <ac:spMkLst>
            <pc:docMk/>
            <pc:sldMk cId="1939543893" sldId="304"/>
            <ac:spMk id="11" creationId="{5012F08F-BDE1-4EBD-B879-1D9E13941078}"/>
          </ac:spMkLst>
        </pc:spChg>
        <pc:spChg chg="add mod">
          <ac:chgData name="Angela Ogier" userId="44dd9095-1d95-4837-9c14-5c23c224bd78" providerId="ADAL" clId="{AD1101F7-F81D-45D0-9FD2-1F39C337C949}" dt="2018-10-15T08:34:25.874" v="28899" actId="1036"/>
          <ac:spMkLst>
            <pc:docMk/>
            <pc:sldMk cId="1939543893" sldId="304"/>
            <ac:spMk id="12" creationId="{0C83F521-83DC-4957-AD0D-DDF4941DB1AE}"/>
          </ac:spMkLst>
        </pc:spChg>
        <pc:spChg chg="add mod">
          <ac:chgData name="Angela Ogier" userId="44dd9095-1d95-4837-9c14-5c23c224bd78" providerId="ADAL" clId="{AD1101F7-F81D-45D0-9FD2-1F39C337C949}" dt="2018-10-15T08:34:17.945" v="28897" actId="1035"/>
          <ac:spMkLst>
            <pc:docMk/>
            <pc:sldMk cId="1939543893" sldId="304"/>
            <ac:spMk id="13" creationId="{A99E48D9-637D-4048-9A68-9858E0C6477E}"/>
          </ac:spMkLst>
        </pc:spChg>
        <pc:spChg chg="add mod">
          <ac:chgData name="Angela Ogier" userId="44dd9095-1d95-4837-9c14-5c23c224bd78" providerId="ADAL" clId="{AD1101F7-F81D-45D0-9FD2-1F39C337C949}" dt="2018-10-15T08:34:17.945" v="28897" actId="1035"/>
          <ac:spMkLst>
            <pc:docMk/>
            <pc:sldMk cId="1939543893" sldId="304"/>
            <ac:spMk id="14" creationId="{5296DFE4-872C-4892-A25D-96032D70A195}"/>
          </ac:spMkLst>
        </pc:spChg>
        <pc:spChg chg="add mod">
          <ac:chgData name="Angela Ogier" userId="44dd9095-1d95-4837-9c14-5c23c224bd78" providerId="ADAL" clId="{AD1101F7-F81D-45D0-9FD2-1F39C337C949}" dt="2018-10-15T08:34:17.945" v="28897" actId="1035"/>
          <ac:spMkLst>
            <pc:docMk/>
            <pc:sldMk cId="1939543893" sldId="304"/>
            <ac:spMk id="15" creationId="{F096F5CA-2A10-45EF-97C8-40CF6DAF447E}"/>
          </ac:spMkLst>
        </pc:spChg>
        <pc:spChg chg="add mod">
          <ac:chgData name="Angela Ogier" userId="44dd9095-1d95-4837-9c14-5c23c224bd78" providerId="ADAL" clId="{AD1101F7-F81D-45D0-9FD2-1F39C337C949}" dt="2018-10-15T08:34:17.945" v="28897" actId="1035"/>
          <ac:spMkLst>
            <pc:docMk/>
            <pc:sldMk cId="1939543893" sldId="304"/>
            <ac:spMk id="16" creationId="{E6190808-7CA9-40D2-99CF-46869F2AC74F}"/>
          </ac:spMkLst>
        </pc:spChg>
        <pc:spChg chg="add del mod">
          <ac:chgData name="Angela Ogier" userId="44dd9095-1d95-4837-9c14-5c23c224bd78" providerId="ADAL" clId="{AD1101F7-F81D-45D0-9FD2-1F39C337C949}" dt="2018-10-14T09:03:17.129" v="2865" actId="478"/>
          <ac:spMkLst>
            <pc:docMk/>
            <pc:sldMk cId="1939543893" sldId="304"/>
            <ac:spMk id="18" creationId="{A2777A81-5E33-43D6-BFB6-33CC7757D568}"/>
          </ac:spMkLst>
        </pc:spChg>
        <pc:spChg chg="add mod">
          <ac:chgData name="Angela Ogier" userId="44dd9095-1d95-4837-9c14-5c23c224bd78" providerId="ADAL" clId="{AD1101F7-F81D-45D0-9FD2-1F39C337C949}" dt="2018-10-15T08:34:17.945" v="28897" actId="1035"/>
          <ac:spMkLst>
            <pc:docMk/>
            <pc:sldMk cId="1939543893" sldId="304"/>
            <ac:spMk id="19" creationId="{BFEEE04C-94E6-4833-B7AC-2006BE43AD60}"/>
          </ac:spMkLst>
        </pc:spChg>
        <pc:spChg chg="add mod">
          <ac:chgData name="Angela Ogier" userId="44dd9095-1d95-4837-9c14-5c23c224bd78" providerId="ADAL" clId="{AD1101F7-F81D-45D0-9FD2-1F39C337C949}" dt="2018-10-15T08:34:17.945" v="28897" actId="1035"/>
          <ac:spMkLst>
            <pc:docMk/>
            <pc:sldMk cId="1939543893" sldId="304"/>
            <ac:spMk id="20" creationId="{190EB48A-1337-448A-BB1F-ED4A848E3C50}"/>
          </ac:spMkLst>
        </pc:spChg>
        <pc:spChg chg="add del mod">
          <ac:chgData name="Angela Ogier" userId="44dd9095-1d95-4837-9c14-5c23c224bd78" providerId="ADAL" clId="{AD1101F7-F81D-45D0-9FD2-1F39C337C949}" dt="2018-10-14T09:13:03.393" v="3231"/>
          <ac:spMkLst>
            <pc:docMk/>
            <pc:sldMk cId="1939543893" sldId="304"/>
            <ac:spMk id="21" creationId="{9CA2ECCC-F30A-40AC-AE75-042DF5824EA9}"/>
          </ac:spMkLst>
        </pc:spChg>
        <pc:spChg chg="add del mod">
          <ac:chgData name="Angela Ogier" userId="44dd9095-1d95-4837-9c14-5c23c224bd78" providerId="ADAL" clId="{AD1101F7-F81D-45D0-9FD2-1F39C337C949}" dt="2018-10-14T09:13:03.393" v="3231"/>
          <ac:spMkLst>
            <pc:docMk/>
            <pc:sldMk cId="1939543893" sldId="304"/>
            <ac:spMk id="22" creationId="{442D9F6E-6531-48E4-9E4B-B145C42F559D}"/>
          </ac:spMkLst>
        </pc:spChg>
        <pc:spChg chg="add del mod">
          <ac:chgData name="Angela Ogier" userId="44dd9095-1d95-4837-9c14-5c23c224bd78" providerId="ADAL" clId="{AD1101F7-F81D-45D0-9FD2-1F39C337C949}" dt="2018-10-14T09:13:03.393" v="3231"/>
          <ac:spMkLst>
            <pc:docMk/>
            <pc:sldMk cId="1939543893" sldId="304"/>
            <ac:spMk id="23" creationId="{B4229A27-8C88-4138-AC17-F3E19331FD76}"/>
          </ac:spMkLst>
        </pc:spChg>
        <pc:spChg chg="add mod">
          <ac:chgData name="Angela Ogier" userId="44dd9095-1d95-4837-9c14-5c23c224bd78" providerId="ADAL" clId="{AD1101F7-F81D-45D0-9FD2-1F39C337C949}" dt="2018-10-15T08:34:17.945" v="28897" actId="1035"/>
          <ac:spMkLst>
            <pc:docMk/>
            <pc:sldMk cId="1939543893" sldId="304"/>
            <ac:spMk id="24" creationId="{674C4E42-31B5-48F1-98C4-FA4D5982A6FC}"/>
          </ac:spMkLst>
        </pc:spChg>
        <pc:spChg chg="add mod">
          <ac:chgData name="Angela Ogier" userId="44dd9095-1d95-4837-9c14-5c23c224bd78" providerId="ADAL" clId="{AD1101F7-F81D-45D0-9FD2-1F39C337C949}" dt="2018-10-15T08:34:17.945" v="28897" actId="1035"/>
          <ac:spMkLst>
            <pc:docMk/>
            <pc:sldMk cId="1939543893" sldId="304"/>
            <ac:spMk id="25" creationId="{F775CE7D-FABE-4770-8E9E-A676E198F9AD}"/>
          </ac:spMkLst>
        </pc:spChg>
        <pc:spChg chg="add mod">
          <ac:chgData name="Angela Ogier" userId="44dd9095-1d95-4837-9c14-5c23c224bd78" providerId="ADAL" clId="{AD1101F7-F81D-45D0-9FD2-1F39C337C949}" dt="2018-10-15T08:34:17.945" v="28897" actId="1035"/>
          <ac:spMkLst>
            <pc:docMk/>
            <pc:sldMk cId="1939543893" sldId="304"/>
            <ac:spMk id="26" creationId="{D0BCE209-1CE9-40BD-9870-7A01297A13FB}"/>
          </ac:spMkLst>
        </pc:spChg>
        <pc:graphicFrameChg chg="del mod ord modGraphic">
          <ac:chgData name="Angela Ogier" userId="44dd9095-1d95-4837-9c14-5c23c224bd78" providerId="ADAL" clId="{AD1101F7-F81D-45D0-9FD2-1F39C337C949}" dt="2018-10-14T09:03:12.158" v="2864" actId="478"/>
          <ac:graphicFrameMkLst>
            <pc:docMk/>
            <pc:sldMk cId="1939543893" sldId="304"/>
            <ac:graphicFrameMk id="6" creationId="{649A4C72-4557-4076-9528-1F022BC1A451}"/>
          </ac:graphicFrameMkLst>
        </pc:graphicFrameChg>
      </pc:sldChg>
      <pc:sldChg chg="addSp delSp modSp">
        <pc:chgData name="Angela Ogier" userId="44dd9095-1d95-4837-9c14-5c23c224bd78" providerId="ADAL" clId="{AD1101F7-F81D-45D0-9FD2-1F39C337C949}" dt="2018-10-15T08:36:26.762" v="29043" actId="20577"/>
        <pc:sldMkLst>
          <pc:docMk/>
          <pc:sldMk cId="976091050" sldId="305"/>
        </pc:sldMkLst>
        <pc:spChg chg="del">
          <ac:chgData name="Angela Ogier" userId="44dd9095-1d95-4837-9c14-5c23c224bd78" providerId="ADAL" clId="{AD1101F7-F81D-45D0-9FD2-1F39C337C949}" dt="2018-10-14T09:08:14.733" v="2929" actId="478"/>
          <ac:spMkLst>
            <pc:docMk/>
            <pc:sldMk cId="976091050" sldId="305"/>
            <ac:spMk id="3" creationId="{11DCF0AF-1FA3-4919-914C-8B1505F4866C}"/>
          </ac:spMkLst>
        </pc:spChg>
        <pc:spChg chg="add mod">
          <ac:chgData name="Angela Ogier" userId="44dd9095-1d95-4837-9c14-5c23c224bd78" providerId="ADAL" clId="{AD1101F7-F81D-45D0-9FD2-1F39C337C949}" dt="2018-10-15T08:36:26.762" v="29043" actId="20577"/>
          <ac:spMkLst>
            <pc:docMk/>
            <pc:sldMk cId="976091050" sldId="305"/>
            <ac:spMk id="4" creationId="{6D601E1F-D66D-4763-9717-E8F7B1AEFE3C}"/>
          </ac:spMkLst>
        </pc:spChg>
        <pc:spChg chg="add mod">
          <ac:chgData name="Angela Ogier" userId="44dd9095-1d95-4837-9c14-5c23c224bd78" providerId="ADAL" clId="{AD1101F7-F81D-45D0-9FD2-1F39C337C949}" dt="2018-10-14T12:02:50.209" v="12110" actId="555"/>
          <ac:spMkLst>
            <pc:docMk/>
            <pc:sldMk cId="976091050" sldId="305"/>
            <ac:spMk id="5" creationId="{FBECC25B-E8F5-42EA-A774-5D5572C5B091}"/>
          </ac:spMkLst>
        </pc:spChg>
        <pc:spChg chg="add del mod">
          <ac:chgData name="Angela Ogier" userId="44dd9095-1d95-4837-9c14-5c23c224bd78" providerId="ADAL" clId="{AD1101F7-F81D-45D0-9FD2-1F39C337C949}" dt="2018-10-14T09:20:52.747" v="3361" actId="478"/>
          <ac:spMkLst>
            <pc:docMk/>
            <pc:sldMk cId="976091050" sldId="305"/>
            <ac:spMk id="6" creationId="{FF233E54-CCA1-476E-AE8E-8DE55332ECCD}"/>
          </ac:spMkLst>
        </pc:spChg>
        <pc:spChg chg="add">
          <ac:chgData name="Angela Ogier" userId="44dd9095-1d95-4837-9c14-5c23c224bd78" providerId="ADAL" clId="{AD1101F7-F81D-45D0-9FD2-1F39C337C949}" dt="2018-10-14T09:08:08.930" v="2928"/>
          <ac:spMkLst>
            <pc:docMk/>
            <pc:sldMk cId="976091050" sldId="305"/>
            <ac:spMk id="7" creationId="{0E482F59-16A3-4042-8BBD-A66FE48EABFC}"/>
          </ac:spMkLst>
        </pc:spChg>
        <pc:spChg chg="add">
          <ac:chgData name="Angela Ogier" userId="44dd9095-1d95-4837-9c14-5c23c224bd78" providerId="ADAL" clId="{AD1101F7-F81D-45D0-9FD2-1F39C337C949}" dt="2018-10-14T09:08:08.930" v="2928"/>
          <ac:spMkLst>
            <pc:docMk/>
            <pc:sldMk cId="976091050" sldId="305"/>
            <ac:spMk id="8" creationId="{E9B22F15-D2AA-4C6D-B657-21ECBFDE5524}"/>
          </ac:spMkLst>
        </pc:spChg>
        <pc:spChg chg="add mod">
          <ac:chgData name="Angela Ogier" userId="44dd9095-1d95-4837-9c14-5c23c224bd78" providerId="ADAL" clId="{AD1101F7-F81D-45D0-9FD2-1F39C337C949}" dt="2018-10-14T09:24:56.519" v="3994" actId="1076"/>
          <ac:spMkLst>
            <pc:docMk/>
            <pc:sldMk cId="976091050" sldId="305"/>
            <ac:spMk id="9" creationId="{9440D4F1-C571-4273-9558-8D8D913ABCC8}"/>
          </ac:spMkLst>
        </pc:spChg>
        <pc:spChg chg="add del">
          <ac:chgData name="Angela Ogier" userId="44dd9095-1d95-4837-9c14-5c23c224bd78" providerId="ADAL" clId="{AD1101F7-F81D-45D0-9FD2-1F39C337C949}" dt="2018-10-14T09:20:43.827" v="3356" actId="478"/>
          <ac:spMkLst>
            <pc:docMk/>
            <pc:sldMk cId="976091050" sldId="305"/>
            <ac:spMk id="10" creationId="{D6EE2C44-D507-4060-9A5C-86062154BD5B}"/>
          </ac:spMkLst>
        </pc:spChg>
        <pc:spChg chg="add mod">
          <ac:chgData name="Angela Ogier" userId="44dd9095-1d95-4837-9c14-5c23c224bd78" providerId="ADAL" clId="{AD1101F7-F81D-45D0-9FD2-1F39C337C949}" dt="2018-10-15T08:35:36.747" v="28930" actId="20577"/>
          <ac:spMkLst>
            <pc:docMk/>
            <pc:sldMk cId="976091050" sldId="305"/>
            <ac:spMk id="11" creationId="{60D1810B-3010-4C5D-9E37-AC7A2C01DB1E}"/>
          </ac:spMkLst>
        </pc:spChg>
        <pc:spChg chg="add del">
          <ac:chgData name="Angela Ogier" userId="44dd9095-1d95-4837-9c14-5c23c224bd78" providerId="ADAL" clId="{AD1101F7-F81D-45D0-9FD2-1F39C337C949}" dt="2018-10-14T09:20:49.274" v="3359" actId="478"/>
          <ac:spMkLst>
            <pc:docMk/>
            <pc:sldMk cId="976091050" sldId="305"/>
            <ac:spMk id="12" creationId="{A16834B4-02E3-45BC-A137-400BBDA7A8AA}"/>
          </ac:spMkLst>
        </pc:spChg>
        <pc:spChg chg="add del">
          <ac:chgData name="Angela Ogier" userId="44dd9095-1d95-4837-9c14-5c23c224bd78" providerId="ADAL" clId="{AD1101F7-F81D-45D0-9FD2-1F39C337C949}" dt="2018-10-14T09:20:50.586" v="3360" actId="478"/>
          <ac:spMkLst>
            <pc:docMk/>
            <pc:sldMk cId="976091050" sldId="305"/>
            <ac:spMk id="13" creationId="{F67E378B-8EEB-4146-A73D-B3B4F3907016}"/>
          </ac:spMkLst>
        </pc:spChg>
        <pc:spChg chg="add del">
          <ac:chgData name="Angela Ogier" userId="44dd9095-1d95-4837-9c14-5c23c224bd78" providerId="ADAL" clId="{AD1101F7-F81D-45D0-9FD2-1F39C337C949}" dt="2018-10-14T09:20:46.971" v="3357" actId="478"/>
          <ac:spMkLst>
            <pc:docMk/>
            <pc:sldMk cId="976091050" sldId="305"/>
            <ac:spMk id="14" creationId="{365529AE-F62B-4FAC-928B-5FCC661E8529}"/>
          </ac:spMkLst>
        </pc:spChg>
        <pc:spChg chg="add del">
          <ac:chgData name="Angela Ogier" userId="44dd9095-1d95-4837-9c14-5c23c224bd78" providerId="ADAL" clId="{AD1101F7-F81D-45D0-9FD2-1F39C337C949}" dt="2018-10-14T09:20:48.227" v="3358" actId="478"/>
          <ac:spMkLst>
            <pc:docMk/>
            <pc:sldMk cId="976091050" sldId="305"/>
            <ac:spMk id="15" creationId="{AA7FE47C-6F6E-468E-B649-F0679B69F232}"/>
          </ac:spMkLst>
        </pc:spChg>
      </pc:sldChg>
      <pc:sldChg chg="addSp delSp modSp">
        <pc:chgData name="Angela Ogier" userId="44dd9095-1d95-4837-9c14-5c23c224bd78" providerId="ADAL" clId="{AD1101F7-F81D-45D0-9FD2-1F39C337C949}" dt="2018-10-15T09:33:12.608" v="32320" actId="14100"/>
        <pc:sldMkLst>
          <pc:docMk/>
          <pc:sldMk cId="4248998466" sldId="306"/>
        </pc:sldMkLst>
        <pc:spChg chg="del">
          <ac:chgData name="Angela Ogier" userId="44dd9095-1d95-4837-9c14-5c23c224bd78" providerId="ADAL" clId="{AD1101F7-F81D-45D0-9FD2-1F39C337C949}" dt="2018-10-15T08:52:00.847" v="30065" actId="478"/>
          <ac:spMkLst>
            <pc:docMk/>
            <pc:sldMk cId="4248998466" sldId="306"/>
            <ac:spMk id="3" creationId="{432A03DD-C07E-4EB9-8624-8815A6657E49}"/>
          </ac:spMkLst>
        </pc:spChg>
        <pc:spChg chg="add del">
          <ac:chgData name="Angela Ogier" userId="44dd9095-1d95-4837-9c14-5c23c224bd78" providerId="ADAL" clId="{AD1101F7-F81D-45D0-9FD2-1F39C337C949}" dt="2018-10-15T09:19:02.021" v="31899" actId="478"/>
          <ac:spMkLst>
            <pc:docMk/>
            <pc:sldMk cId="4248998466" sldId="306"/>
            <ac:spMk id="4" creationId="{3CCCD431-2D5A-4FC2-B19F-7D9B9AC006E0}"/>
          </ac:spMkLst>
        </pc:spChg>
        <pc:spChg chg="add mod">
          <ac:chgData name="Angela Ogier" userId="44dd9095-1d95-4837-9c14-5c23c224bd78" providerId="ADAL" clId="{AD1101F7-F81D-45D0-9FD2-1F39C337C949}" dt="2018-10-15T09:33:12.608" v="32320" actId="14100"/>
          <ac:spMkLst>
            <pc:docMk/>
            <pc:sldMk cId="4248998466" sldId="306"/>
            <ac:spMk id="5" creationId="{6E4EF9B8-D15E-40AB-AEE7-81A5AA50F853}"/>
          </ac:spMkLst>
        </pc:spChg>
        <pc:spChg chg="add mod">
          <ac:chgData name="Angela Ogier" userId="44dd9095-1d95-4837-9c14-5c23c224bd78" providerId="ADAL" clId="{AD1101F7-F81D-45D0-9FD2-1F39C337C949}" dt="2018-10-15T09:30:51.579" v="32272" actId="465"/>
          <ac:spMkLst>
            <pc:docMk/>
            <pc:sldMk cId="4248998466" sldId="306"/>
            <ac:spMk id="6" creationId="{48A4C73B-F73D-4B18-A5E0-A28597B9D5BE}"/>
          </ac:spMkLst>
        </pc:spChg>
        <pc:spChg chg="add">
          <ac:chgData name="Angela Ogier" userId="44dd9095-1d95-4837-9c14-5c23c224bd78" providerId="ADAL" clId="{AD1101F7-F81D-45D0-9FD2-1F39C337C949}" dt="2018-10-15T08:52:09.311" v="30066"/>
          <ac:spMkLst>
            <pc:docMk/>
            <pc:sldMk cId="4248998466" sldId="306"/>
            <ac:spMk id="7" creationId="{300E83F4-9206-4C7C-AED6-5BF946059BCA}"/>
          </ac:spMkLst>
        </pc:spChg>
        <pc:spChg chg="add">
          <ac:chgData name="Angela Ogier" userId="44dd9095-1d95-4837-9c14-5c23c224bd78" providerId="ADAL" clId="{AD1101F7-F81D-45D0-9FD2-1F39C337C949}" dt="2018-10-15T08:52:09.311" v="30066"/>
          <ac:spMkLst>
            <pc:docMk/>
            <pc:sldMk cId="4248998466" sldId="306"/>
            <ac:spMk id="8" creationId="{9976053A-80A9-492C-87EB-69A030CD52C5}"/>
          </ac:spMkLst>
        </pc:spChg>
        <pc:spChg chg="add mod">
          <ac:chgData name="Angela Ogier" userId="44dd9095-1d95-4837-9c14-5c23c224bd78" providerId="ADAL" clId="{AD1101F7-F81D-45D0-9FD2-1F39C337C949}" dt="2018-10-15T09:30:34.853" v="32270" actId="1076"/>
          <ac:spMkLst>
            <pc:docMk/>
            <pc:sldMk cId="4248998466" sldId="306"/>
            <ac:spMk id="9" creationId="{9296D46A-1B15-48CE-BDAF-A6F991D9699B}"/>
          </ac:spMkLst>
        </pc:spChg>
        <pc:spChg chg="add mod">
          <ac:chgData name="Angela Ogier" userId="44dd9095-1d95-4837-9c14-5c23c224bd78" providerId="ADAL" clId="{AD1101F7-F81D-45D0-9FD2-1F39C337C949}" dt="2018-10-15T09:33:12.608" v="32320" actId="14100"/>
          <ac:spMkLst>
            <pc:docMk/>
            <pc:sldMk cId="4248998466" sldId="306"/>
            <ac:spMk id="10" creationId="{1D78F654-1721-4DF2-AA38-BD72195EB6DF}"/>
          </ac:spMkLst>
        </pc:spChg>
        <pc:spChg chg="add mod">
          <ac:chgData name="Angela Ogier" userId="44dd9095-1d95-4837-9c14-5c23c224bd78" providerId="ADAL" clId="{AD1101F7-F81D-45D0-9FD2-1F39C337C949}" dt="2018-10-15T09:33:04.160" v="32319" actId="14100"/>
          <ac:spMkLst>
            <pc:docMk/>
            <pc:sldMk cId="4248998466" sldId="306"/>
            <ac:spMk id="11" creationId="{50EBD0C9-AA2B-40D1-8077-D3A94C880C1F}"/>
          </ac:spMkLst>
        </pc:spChg>
        <pc:spChg chg="add mod">
          <ac:chgData name="Angela Ogier" userId="44dd9095-1d95-4837-9c14-5c23c224bd78" providerId="ADAL" clId="{AD1101F7-F81D-45D0-9FD2-1F39C337C949}" dt="2018-10-15T09:33:12.608" v="32320" actId="14100"/>
          <ac:spMkLst>
            <pc:docMk/>
            <pc:sldMk cId="4248998466" sldId="306"/>
            <ac:spMk id="12" creationId="{91B26A8E-08B1-4D75-B32A-A6669707B5F2}"/>
          </ac:spMkLst>
        </pc:spChg>
        <pc:spChg chg="add mod">
          <ac:chgData name="Angela Ogier" userId="44dd9095-1d95-4837-9c14-5c23c224bd78" providerId="ADAL" clId="{AD1101F7-F81D-45D0-9FD2-1F39C337C949}" dt="2018-10-15T09:32:45.904" v="32318" actId="1036"/>
          <ac:spMkLst>
            <pc:docMk/>
            <pc:sldMk cId="4248998466" sldId="306"/>
            <ac:spMk id="13" creationId="{52352D36-6275-46CC-90EA-0E3C60E8F01C}"/>
          </ac:spMkLst>
        </pc:spChg>
        <pc:spChg chg="add mod">
          <ac:chgData name="Angela Ogier" userId="44dd9095-1d95-4837-9c14-5c23c224bd78" providerId="ADAL" clId="{AD1101F7-F81D-45D0-9FD2-1F39C337C949}" dt="2018-10-15T09:31:07.248" v="32274" actId="1076"/>
          <ac:spMkLst>
            <pc:docMk/>
            <pc:sldMk cId="4248998466" sldId="306"/>
            <ac:spMk id="14" creationId="{FB2B7610-51C7-4E3C-BECD-9D6DD814661C}"/>
          </ac:spMkLst>
        </pc:spChg>
        <pc:spChg chg="add mod">
          <ac:chgData name="Angela Ogier" userId="44dd9095-1d95-4837-9c14-5c23c224bd78" providerId="ADAL" clId="{AD1101F7-F81D-45D0-9FD2-1F39C337C949}" dt="2018-10-15T09:32:45.904" v="32318" actId="1036"/>
          <ac:spMkLst>
            <pc:docMk/>
            <pc:sldMk cId="4248998466" sldId="306"/>
            <ac:spMk id="15" creationId="{F15A44A3-E1C8-4F98-B613-4A72513BD7C2}"/>
          </ac:spMkLst>
        </pc:spChg>
        <pc:spChg chg="add del mod">
          <ac:chgData name="Angela Ogier" userId="44dd9095-1d95-4837-9c14-5c23c224bd78" providerId="ADAL" clId="{AD1101F7-F81D-45D0-9FD2-1F39C337C949}" dt="2018-10-15T09:24:20.001" v="32156"/>
          <ac:spMkLst>
            <pc:docMk/>
            <pc:sldMk cId="4248998466" sldId="306"/>
            <ac:spMk id="16" creationId="{1216B99D-6013-4FDB-8EE4-B96A992FF1F8}"/>
          </ac:spMkLst>
        </pc:spChg>
        <pc:spChg chg="add del mod">
          <ac:chgData name="Angela Ogier" userId="44dd9095-1d95-4837-9c14-5c23c224bd78" providerId="ADAL" clId="{AD1101F7-F81D-45D0-9FD2-1F39C337C949}" dt="2018-10-15T09:24:20.001" v="32156"/>
          <ac:spMkLst>
            <pc:docMk/>
            <pc:sldMk cId="4248998466" sldId="306"/>
            <ac:spMk id="17" creationId="{0DDCC6CC-BA9C-44BF-B295-5FA1C5D63982}"/>
          </ac:spMkLst>
        </pc:spChg>
        <pc:spChg chg="add del mod">
          <ac:chgData name="Angela Ogier" userId="44dd9095-1d95-4837-9c14-5c23c224bd78" providerId="ADAL" clId="{AD1101F7-F81D-45D0-9FD2-1F39C337C949}" dt="2018-10-15T09:24:20.001" v="32156"/>
          <ac:spMkLst>
            <pc:docMk/>
            <pc:sldMk cId="4248998466" sldId="306"/>
            <ac:spMk id="18" creationId="{3D64D0BF-E1E5-431F-9DC0-FA4477EE0211}"/>
          </ac:spMkLst>
        </pc:spChg>
        <pc:spChg chg="add del mod">
          <ac:chgData name="Angela Ogier" userId="44dd9095-1d95-4837-9c14-5c23c224bd78" providerId="ADAL" clId="{AD1101F7-F81D-45D0-9FD2-1F39C337C949}" dt="2018-10-15T09:23:41.968" v="32118"/>
          <ac:spMkLst>
            <pc:docMk/>
            <pc:sldMk cId="4248998466" sldId="306"/>
            <ac:spMk id="19" creationId="{A4A23EF8-B542-49FE-A418-FEC2A54200AA}"/>
          </ac:spMkLst>
        </pc:spChg>
        <pc:spChg chg="add del mod">
          <ac:chgData name="Angela Ogier" userId="44dd9095-1d95-4837-9c14-5c23c224bd78" providerId="ADAL" clId="{AD1101F7-F81D-45D0-9FD2-1F39C337C949}" dt="2018-10-15T09:23:41.968" v="32118"/>
          <ac:spMkLst>
            <pc:docMk/>
            <pc:sldMk cId="4248998466" sldId="306"/>
            <ac:spMk id="20" creationId="{030925FD-28EF-4502-85EA-5B19CD84D485}"/>
          </ac:spMkLst>
        </pc:spChg>
        <pc:spChg chg="add del mod">
          <ac:chgData name="Angela Ogier" userId="44dd9095-1d95-4837-9c14-5c23c224bd78" providerId="ADAL" clId="{AD1101F7-F81D-45D0-9FD2-1F39C337C949}" dt="2018-10-15T09:23:41.968" v="32118"/>
          <ac:spMkLst>
            <pc:docMk/>
            <pc:sldMk cId="4248998466" sldId="306"/>
            <ac:spMk id="21" creationId="{F865070F-F3D2-4E51-87AE-EA0DCD31569F}"/>
          </ac:spMkLst>
        </pc:spChg>
        <pc:spChg chg="add mod">
          <ac:chgData name="Angela Ogier" userId="44dd9095-1d95-4837-9c14-5c23c224bd78" providerId="ADAL" clId="{AD1101F7-F81D-45D0-9FD2-1F39C337C949}" dt="2018-10-15T09:33:12.608" v="32320" actId="14100"/>
          <ac:spMkLst>
            <pc:docMk/>
            <pc:sldMk cId="4248998466" sldId="306"/>
            <ac:spMk id="22" creationId="{ED71FE1C-9267-4A07-B6F8-C78A357F3DC6}"/>
          </ac:spMkLst>
        </pc:spChg>
        <pc:spChg chg="add mod">
          <ac:chgData name="Angela Ogier" userId="44dd9095-1d95-4837-9c14-5c23c224bd78" providerId="ADAL" clId="{AD1101F7-F81D-45D0-9FD2-1F39C337C949}" dt="2018-10-15T09:32:45.904" v="32318" actId="1036"/>
          <ac:spMkLst>
            <pc:docMk/>
            <pc:sldMk cId="4248998466" sldId="306"/>
            <ac:spMk id="23" creationId="{97368827-6CA6-4E2E-8D77-BCC80E8A8807}"/>
          </ac:spMkLst>
        </pc:spChg>
        <pc:spChg chg="add mod">
          <ac:chgData name="Angela Ogier" userId="44dd9095-1d95-4837-9c14-5c23c224bd78" providerId="ADAL" clId="{AD1101F7-F81D-45D0-9FD2-1F39C337C949}" dt="2018-10-15T09:32:45.904" v="32318" actId="1036"/>
          <ac:spMkLst>
            <pc:docMk/>
            <pc:sldMk cId="4248998466" sldId="306"/>
            <ac:spMk id="24" creationId="{ADBB7B98-31B2-4197-AADE-9C8A4760E49F}"/>
          </ac:spMkLst>
        </pc:spChg>
      </pc:sldChg>
      <pc:sldChg chg="del">
        <pc:chgData name="Angela Ogier" userId="44dd9095-1d95-4837-9c14-5c23c224bd78" providerId="ADAL" clId="{AD1101F7-F81D-45D0-9FD2-1F39C337C949}" dt="2018-10-14T21:21:49.536" v="23181" actId="2696"/>
        <pc:sldMkLst>
          <pc:docMk/>
          <pc:sldMk cId="479890038" sldId="307"/>
        </pc:sldMkLst>
      </pc:sldChg>
      <pc:sldChg chg="addSp delSp modSp">
        <pc:chgData name="Angela Ogier" userId="44dd9095-1d95-4837-9c14-5c23c224bd78" providerId="ADAL" clId="{AD1101F7-F81D-45D0-9FD2-1F39C337C949}" dt="2018-10-15T02:55:50.767" v="24726" actId="403"/>
        <pc:sldMkLst>
          <pc:docMk/>
          <pc:sldMk cId="1044101683" sldId="308"/>
        </pc:sldMkLst>
        <pc:spChg chg="mod">
          <ac:chgData name="Angela Ogier" userId="44dd9095-1d95-4837-9c14-5c23c224bd78" providerId="ADAL" clId="{AD1101F7-F81D-45D0-9FD2-1F39C337C949}" dt="2018-10-15T02:39:36.519" v="23591" actId="20577"/>
          <ac:spMkLst>
            <pc:docMk/>
            <pc:sldMk cId="1044101683" sldId="308"/>
            <ac:spMk id="2" creationId="{C62809FA-704A-47A1-B970-CAB282417408}"/>
          </ac:spMkLst>
        </pc:spChg>
        <pc:spChg chg="del">
          <ac:chgData name="Angela Ogier" userId="44dd9095-1d95-4837-9c14-5c23c224bd78" providerId="ADAL" clId="{AD1101F7-F81D-45D0-9FD2-1F39C337C949}" dt="2018-10-15T02:38:36.400" v="23531" actId="478"/>
          <ac:spMkLst>
            <pc:docMk/>
            <pc:sldMk cId="1044101683" sldId="308"/>
            <ac:spMk id="3" creationId="{4F2E8A0B-C587-4E8C-AC5A-6821E57F3C3A}"/>
          </ac:spMkLst>
        </pc:spChg>
        <pc:spChg chg="add mod ord">
          <ac:chgData name="Angela Ogier" userId="44dd9095-1d95-4837-9c14-5c23c224bd78" providerId="ADAL" clId="{AD1101F7-F81D-45D0-9FD2-1F39C337C949}" dt="2018-10-15T02:55:50.767" v="24726" actId="403"/>
          <ac:spMkLst>
            <pc:docMk/>
            <pc:sldMk cId="1044101683" sldId="308"/>
            <ac:spMk id="4" creationId="{483E1BA0-1BD9-4464-839E-99C831185C20}"/>
          </ac:spMkLst>
        </pc:spChg>
        <pc:spChg chg="add mod ord">
          <ac:chgData name="Angela Ogier" userId="44dd9095-1d95-4837-9c14-5c23c224bd78" providerId="ADAL" clId="{AD1101F7-F81D-45D0-9FD2-1F39C337C949}" dt="2018-10-15T02:54:19.577" v="24460" actId="1036"/>
          <ac:spMkLst>
            <pc:docMk/>
            <pc:sldMk cId="1044101683" sldId="308"/>
            <ac:spMk id="5" creationId="{F34D5913-6A50-4A1F-AF1F-3BEEFB78DA78}"/>
          </ac:spMkLst>
        </pc:spChg>
        <pc:spChg chg="add mod ord">
          <ac:chgData name="Angela Ogier" userId="44dd9095-1d95-4837-9c14-5c23c224bd78" providerId="ADAL" clId="{AD1101F7-F81D-45D0-9FD2-1F39C337C949}" dt="2018-10-15T02:54:19.577" v="24460" actId="1036"/>
          <ac:spMkLst>
            <pc:docMk/>
            <pc:sldMk cId="1044101683" sldId="308"/>
            <ac:spMk id="6" creationId="{B11BD934-3DB9-4E85-B780-1E4D56629550}"/>
          </ac:spMkLst>
        </pc:spChg>
        <pc:spChg chg="add mod ord">
          <ac:chgData name="Angela Ogier" userId="44dd9095-1d95-4837-9c14-5c23c224bd78" providerId="ADAL" clId="{AD1101F7-F81D-45D0-9FD2-1F39C337C949}" dt="2018-10-15T02:54:19.577" v="24460" actId="1036"/>
          <ac:spMkLst>
            <pc:docMk/>
            <pc:sldMk cId="1044101683" sldId="308"/>
            <ac:spMk id="7" creationId="{AF1D1829-644F-4B78-ACBD-D3AE028F9C19}"/>
          </ac:spMkLst>
        </pc:spChg>
        <pc:spChg chg="add mod ord">
          <ac:chgData name="Angela Ogier" userId="44dd9095-1d95-4837-9c14-5c23c224bd78" providerId="ADAL" clId="{AD1101F7-F81D-45D0-9FD2-1F39C337C949}" dt="2018-10-15T02:54:19.577" v="24460" actId="1036"/>
          <ac:spMkLst>
            <pc:docMk/>
            <pc:sldMk cId="1044101683" sldId="308"/>
            <ac:spMk id="8" creationId="{E48636FB-8CDC-4514-AE4D-A4964CC3B52B}"/>
          </ac:spMkLst>
        </pc:spChg>
        <pc:spChg chg="add mod ord">
          <ac:chgData name="Angela Ogier" userId="44dd9095-1d95-4837-9c14-5c23c224bd78" providerId="ADAL" clId="{AD1101F7-F81D-45D0-9FD2-1F39C337C949}" dt="2018-10-15T02:54:19.577" v="24460" actId="1036"/>
          <ac:spMkLst>
            <pc:docMk/>
            <pc:sldMk cId="1044101683" sldId="308"/>
            <ac:spMk id="9" creationId="{267E69C9-1E53-4910-AD8B-2D6BA9ED0A2F}"/>
          </ac:spMkLst>
        </pc:spChg>
        <pc:spChg chg="add del ord">
          <ac:chgData name="Angela Ogier" userId="44dd9095-1d95-4837-9c14-5c23c224bd78" providerId="ADAL" clId="{AD1101F7-F81D-45D0-9FD2-1F39C337C949}" dt="2018-10-15T02:45:00.271" v="23913" actId="478"/>
          <ac:spMkLst>
            <pc:docMk/>
            <pc:sldMk cId="1044101683" sldId="308"/>
            <ac:spMk id="10" creationId="{B8EE97FA-D0EC-472C-9002-35F96CB938F4}"/>
          </ac:spMkLst>
        </pc:spChg>
        <pc:spChg chg="add del ord">
          <ac:chgData name="Angela Ogier" userId="44dd9095-1d95-4837-9c14-5c23c224bd78" providerId="ADAL" clId="{AD1101F7-F81D-45D0-9FD2-1F39C337C949}" dt="2018-10-15T02:45:00.271" v="23913" actId="478"/>
          <ac:spMkLst>
            <pc:docMk/>
            <pc:sldMk cId="1044101683" sldId="308"/>
            <ac:spMk id="11" creationId="{786A857B-23E1-4C5A-877B-630E2ACBF217}"/>
          </ac:spMkLst>
        </pc:spChg>
        <pc:spChg chg="add mod ord">
          <ac:chgData name="Angela Ogier" userId="44dd9095-1d95-4837-9c14-5c23c224bd78" providerId="ADAL" clId="{AD1101F7-F81D-45D0-9FD2-1F39C337C949}" dt="2018-10-15T02:55:39.787" v="24724" actId="554"/>
          <ac:spMkLst>
            <pc:docMk/>
            <pc:sldMk cId="1044101683" sldId="308"/>
            <ac:spMk id="12" creationId="{275C12DD-E4F8-4ACD-B59B-BDF73ABD62CF}"/>
          </ac:spMkLst>
        </pc:spChg>
        <pc:spChg chg="add mod ord">
          <ac:chgData name="Angela Ogier" userId="44dd9095-1d95-4837-9c14-5c23c224bd78" providerId="ADAL" clId="{AD1101F7-F81D-45D0-9FD2-1F39C337C949}" dt="2018-10-15T02:55:43.108" v="24725" actId="14100"/>
          <ac:spMkLst>
            <pc:docMk/>
            <pc:sldMk cId="1044101683" sldId="308"/>
            <ac:spMk id="13" creationId="{326BE8BF-0A46-4E19-8E9C-C4ACF032BAE6}"/>
          </ac:spMkLst>
        </pc:spChg>
        <pc:spChg chg="add del ord">
          <ac:chgData name="Angela Ogier" userId="44dd9095-1d95-4837-9c14-5c23c224bd78" providerId="ADAL" clId="{AD1101F7-F81D-45D0-9FD2-1F39C337C949}" dt="2018-10-15T02:45:00.271" v="23913" actId="478"/>
          <ac:spMkLst>
            <pc:docMk/>
            <pc:sldMk cId="1044101683" sldId="308"/>
            <ac:spMk id="14" creationId="{A7DDF825-79F5-4C31-B12A-086ED43CA71B}"/>
          </ac:spMkLst>
        </pc:spChg>
        <pc:spChg chg="add mod ord">
          <ac:chgData name="Angela Ogier" userId="44dd9095-1d95-4837-9c14-5c23c224bd78" providerId="ADAL" clId="{AD1101F7-F81D-45D0-9FD2-1F39C337C949}" dt="2018-10-15T02:54:23.785" v="24464" actId="1035"/>
          <ac:spMkLst>
            <pc:docMk/>
            <pc:sldMk cId="1044101683" sldId="308"/>
            <ac:spMk id="15" creationId="{55AB41B0-B5C6-4ED3-A37D-A2E1F9EB9694}"/>
          </ac:spMkLst>
        </pc:spChg>
        <pc:spChg chg="add del ord">
          <ac:chgData name="Angela Ogier" userId="44dd9095-1d95-4837-9c14-5c23c224bd78" providerId="ADAL" clId="{AD1101F7-F81D-45D0-9FD2-1F39C337C949}" dt="2018-10-15T02:50:38.707" v="24163" actId="478"/>
          <ac:spMkLst>
            <pc:docMk/>
            <pc:sldMk cId="1044101683" sldId="308"/>
            <ac:spMk id="16" creationId="{BBD255D5-CE24-40D4-9C4A-1581D7341EF2}"/>
          </ac:spMkLst>
        </pc:spChg>
        <pc:spChg chg="add del ord">
          <ac:chgData name="Angela Ogier" userId="44dd9095-1d95-4837-9c14-5c23c224bd78" providerId="ADAL" clId="{AD1101F7-F81D-45D0-9FD2-1F39C337C949}" dt="2018-10-15T02:50:38.707" v="24163" actId="478"/>
          <ac:spMkLst>
            <pc:docMk/>
            <pc:sldMk cId="1044101683" sldId="308"/>
            <ac:spMk id="17" creationId="{80998AC7-A305-4BC8-AF6F-DD0AA91C975E}"/>
          </ac:spMkLst>
        </pc:spChg>
        <pc:spChg chg="add del ord">
          <ac:chgData name="Angela Ogier" userId="44dd9095-1d95-4837-9c14-5c23c224bd78" providerId="ADAL" clId="{AD1101F7-F81D-45D0-9FD2-1F39C337C949}" dt="2018-10-15T02:50:38.707" v="24163" actId="478"/>
          <ac:spMkLst>
            <pc:docMk/>
            <pc:sldMk cId="1044101683" sldId="308"/>
            <ac:spMk id="18" creationId="{AB506A92-68A7-4DF3-8935-9C9B7411FFB7}"/>
          </ac:spMkLst>
        </pc:spChg>
      </pc:sldChg>
      <pc:sldChg chg="addSp delSp modSp">
        <pc:chgData name="Angela Ogier" userId="44dd9095-1d95-4837-9c14-5c23c224bd78" providerId="ADAL" clId="{AD1101F7-F81D-45D0-9FD2-1F39C337C949}" dt="2018-10-15T08:23:23.217" v="28361" actId="20577"/>
        <pc:sldMkLst>
          <pc:docMk/>
          <pc:sldMk cId="1233735557" sldId="309"/>
        </pc:sldMkLst>
        <pc:spChg chg="del">
          <ac:chgData name="Angela Ogier" userId="44dd9095-1d95-4837-9c14-5c23c224bd78" providerId="ADAL" clId="{AD1101F7-F81D-45D0-9FD2-1F39C337C949}" dt="2018-10-14T13:35:56.740" v="20469" actId="478"/>
          <ac:spMkLst>
            <pc:docMk/>
            <pc:sldMk cId="1233735557" sldId="309"/>
            <ac:spMk id="3" creationId="{2BCBE0A4-2E92-4B00-9CF9-DA144B431591}"/>
          </ac:spMkLst>
        </pc:spChg>
        <pc:spChg chg="add mod">
          <ac:chgData name="Angela Ogier" userId="44dd9095-1d95-4837-9c14-5c23c224bd78" providerId="ADAL" clId="{AD1101F7-F81D-45D0-9FD2-1F39C337C949}" dt="2018-10-15T08:23:23.217" v="28361" actId="20577"/>
          <ac:spMkLst>
            <pc:docMk/>
            <pc:sldMk cId="1233735557" sldId="309"/>
            <ac:spMk id="4" creationId="{EEE7AF8D-8B2E-4B28-B94A-553A60ED01A8}"/>
          </ac:spMkLst>
        </pc:spChg>
        <pc:spChg chg="add mod">
          <ac:chgData name="Angela Ogier" userId="44dd9095-1d95-4837-9c14-5c23c224bd78" providerId="ADAL" clId="{AD1101F7-F81D-45D0-9FD2-1F39C337C949}" dt="2018-10-14T14:07:00.353" v="22963" actId="1036"/>
          <ac:spMkLst>
            <pc:docMk/>
            <pc:sldMk cId="1233735557" sldId="309"/>
            <ac:spMk id="5" creationId="{FED2D87D-602C-4C40-A4AC-51F0AB990D24}"/>
          </ac:spMkLst>
        </pc:spChg>
        <pc:spChg chg="add mod">
          <ac:chgData name="Angela Ogier" userId="44dd9095-1d95-4837-9c14-5c23c224bd78" providerId="ADAL" clId="{AD1101F7-F81D-45D0-9FD2-1F39C337C949}" dt="2018-10-15T08:22:40.752" v="28248" actId="20577"/>
          <ac:spMkLst>
            <pc:docMk/>
            <pc:sldMk cId="1233735557" sldId="309"/>
            <ac:spMk id="6" creationId="{CE0494B2-9BD6-4E94-9633-8D55F0AB439A}"/>
          </ac:spMkLst>
        </pc:spChg>
        <pc:spChg chg="add mod">
          <ac:chgData name="Angela Ogier" userId="44dd9095-1d95-4837-9c14-5c23c224bd78" providerId="ADAL" clId="{AD1101F7-F81D-45D0-9FD2-1F39C337C949}" dt="2018-10-14T14:07:00.353" v="22963" actId="1036"/>
          <ac:spMkLst>
            <pc:docMk/>
            <pc:sldMk cId="1233735557" sldId="309"/>
            <ac:spMk id="7" creationId="{3115C7BA-9647-408B-BF39-00A55F07CDAD}"/>
          </ac:spMkLst>
        </pc:spChg>
        <pc:spChg chg="add mod">
          <ac:chgData name="Angela Ogier" userId="44dd9095-1d95-4837-9c14-5c23c224bd78" providerId="ADAL" clId="{AD1101F7-F81D-45D0-9FD2-1F39C337C949}" dt="2018-10-14T14:07:00.353" v="22963" actId="1036"/>
          <ac:spMkLst>
            <pc:docMk/>
            <pc:sldMk cId="1233735557" sldId="309"/>
            <ac:spMk id="8" creationId="{021CF93A-560C-4E29-B921-0FBD34F11D9A}"/>
          </ac:spMkLst>
        </pc:spChg>
        <pc:spChg chg="add mod">
          <ac:chgData name="Angela Ogier" userId="44dd9095-1d95-4837-9c14-5c23c224bd78" providerId="ADAL" clId="{AD1101F7-F81D-45D0-9FD2-1F39C337C949}" dt="2018-10-14T14:07:00.353" v="22963" actId="1036"/>
          <ac:spMkLst>
            <pc:docMk/>
            <pc:sldMk cId="1233735557" sldId="309"/>
            <ac:spMk id="9" creationId="{5EA38061-313F-445E-8D76-0E5CFE9E9933}"/>
          </ac:spMkLst>
        </pc:spChg>
        <pc:spChg chg="add del">
          <ac:chgData name="Angela Ogier" userId="44dd9095-1d95-4837-9c14-5c23c224bd78" providerId="ADAL" clId="{AD1101F7-F81D-45D0-9FD2-1F39C337C949}" dt="2018-10-14T13:41:25.128" v="20877" actId="478"/>
          <ac:spMkLst>
            <pc:docMk/>
            <pc:sldMk cId="1233735557" sldId="309"/>
            <ac:spMk id="10" creationId="{9A9ECAFD-2986-4853-B355-3CF3BC7689AC}"/>
          </ac:spMkLst>
        </pc:spChg>
        <pc:spChg chg="add del">
          <ac:chgData name="Angela Ogier" userId="44dd9095-1d95-4837-9c14-5c23c224bd78" providerId="ADAL" clId="{AD1101F7-F81D-45D0-9FD2-1F39C337C949}" dt="2018-10-14T13:41:25.128" v="20877" actId="478"/>
          <ac:spMkLst>
            <pc:docMk/>
            <pc:sldMk cId="1233735557" sldId="309"/>
            <ac:spMk id="11" creationId="{BD76F7DD-54E9-450E-9A6C-8B227E996873}"/>
          </ac:spMkLst>
        </pc:spChg>
        <pc:spChg chg="add mod">
          <ac:chgData name="Angela Ogier" userId="44dd9095-1d95-4837-9c14-5c23c224bd78" providerId="ADAL" clId="{AD1101F7-F81D-45D0-9FD2-1F39C337C949}" dt="2018-10-14T14:08:36.986" v="22984" actId="14100"/>
          <ac:spMkLst>
            <pc:docMk/>
            <pc:sldMk cId="1233735557" sldId="309"/>
            <ac:spMk id="12" creationId="{073E661E-0577-4B87-B343-3C8E914B2E45}"/>
          </ac:spMkLst>
        </pc:spChg>
        <pc:spChg chg="add mod">
          <ac:chgData name="Angela Ogier" userId="44dd9095-1d95-4837-9c14-5c23c224bd78" providerId="ADAL" clId="{AD1101F7-F81D-45D0-9FD2-1F39C337C949}" dt="2018-10-14T14:08:36.986" v="22984" actId="14100"/>
          <ac:spMkLst>
            <pc:docMk/>
            <pc:sldMk cId="1233735557" sldId="309"/>
            <ac:spMk id="13" creationId="{48AFB7B5-F5D0-411E-8A52-ABEC25E43769}"/>
          </ac:spMkLst>
        </pc:spChg>
        <pc:spChg chg="add del">
          <ac:chgData name="Angela Ogier" userId="44dd9095-1d95-4837-9c14-5c23c224bd78" providerId="ADAL" clId="{AD1101F7-F81D-45D0-9FD2-1F39C337C949}" dt="2018-10-14T13:41:25.128" v="20877" actId="478"/>
          <ac:spMkLst>
            <pc:docMk/>
            <pc:sldMk cId="1233735557" sldId="309"/>
            <ac:spMk id="14" creationId="{7C6EF8C8-1E05-4315-8F3A-55DB3A40BC19}"/>
          </ac:spMkLst>
        </pc:spChg>
        <pc:spChg chg="add mod">
          <ac:chgData name="Angela Ogier" userId="44dd9095-1d95-4837-9c14-5c23c224bd78" providerId="ADAL" clId="{AD1101F7-F81D-45D0-9FD2-1F39C337C949}" dt="2018-10-14T14:07:00.353" v="22963" actId="1036"/>
          <ac:spMkLst>
            <pc:docMk/>
            <pc:sldMk cId="1233735557" sldId="309"/>
            <ac:spMk id="15" creationId="{8E1DF73F-8950-4CFB-86CD-00521D8098DE}"/>
          </ac:spMkLst>
        </pc:spChg>
        <pc:spChg chg="add mod">
          <ac:chgData name="Angela Ogier" userId="44dd9095-1d95-4837-9c14-5c23c224bd78" providerId="ADAL" clId="{AD1101F7-F81D-45D0-9FD2-1F39C337C949}" dt="2018-10-14T14:08:32.529" v="22983" actId="1036"/>
          <ac:spMkLst>
            <pc:docMk/>
            <pc:sldMk cId="1233735557" sldId="309"/>
            <ac:spMk id="16" creationId="{6371E744-8D97-4B2D-AA61-788958B51500}"/>
          </ac:spMkLst>
        </pc:spChg>
        <pc:spChg chg="add mod">
          <ac:chgData name="Angela Ogier" userId="44dd9095-1d95-4837-9c14-5c23c224bd78" providerId="ADAL" clId="{AD1101F7-F81D-45D0-9FD2-1F39C337C949}" dt="2018-10-14T14:08:32.529" v="22983" actId="1036"/>
          <ac:spMkLst>
            <pc:docMk/>
            <pc:sldMk cId="1233735557" sldId="309"/>
            <ac:spMk id="17" creationId="{DFE4B3B2-6454-4463-947E-2F8CC868307B}"/>
          </ac:spMkLst>
        </pc:spChg>
        <pc:spChg chg="add mod">
          <ac:chgData name="Angela Ogier" userId="44dd9095-1d95-4837-9c14-5c23c224bd78" providerId="ADAL" clId="{AD1101F7-F81D-45D0-9FD2-1F39C337C949}" dt="2018-10-14T14:08:32.529" v="22983" actId="1036"/>
          <ac:spMkLst>
            <pc:docMk/>
            <pc:sldMk cId="1233735557" sldId="309"/>
            <ac:spMk id="18" creationId="{67CA054A-1DCF-4381-B5AE-5902B49D97DF}"/>
          </ac:spMkLst>
        </pc:spChg>
        <pc:spChg chg="add del mod">
          <ac:chgData name="Angela Ogier" userId="44dd9095-1d95-4837-9c14-5c23c224bd78" providerId="ADAL" clId="{AD1101F7-F81D-45D0-9FD2-1F39C337C949}" dt="2018-10-14T14:08:05.977" v="22975" actId="478"/>
          <ac:spMkLst>
            <pc:docMk/>
            <pc:sldMk cId="1233735557" sldId="309"/>
            <ac:spMk id="19" creationId="{39153A0A-94C6-4419-B799-D2D9B2BB3ACB}"/>
          </ac:spMkLst>
        </pc:spChg>
        <pc:spChg chg="add del mod">
          <ac:chgData name="Angela Ogier" userId="44dd9095-1d95-4837-9c14-5c23c224bd78" providerId="ADAL" clId="{AD1101F7-F81D-45D0-9FD2-1F39C337C949}" dt="2018-10-14T14:08:06.905" v="22976" actId="478"/>
          <ac:spMkLst>
            <pc:docMk/>
            <pc:sldMk cId="1233735557" sldId="309"/>
            <ac:spMk id="20" creationId="{035C738C-4545-4417-A4A2-52180FC2E227}"/>
          </ac:spMkLst>
        </pc:spChg>
        <pc:spChg chg="add del mod">
          <ac:chgData name="Angela Ogier" userId="44dd9095-1d95-4837-9c14-5c23c224bd78" providerId="ADAL" clId="{AD1101F7-F81D-45D0-9FD2-1F39C337C949}" dt="2018-10-14T14:08:10.009" v="22977" actId="478"/>
          <ac:spMkLst>
            <pc:docMk/>
            <pc:sldMk cId="1233735557" sldId="309"/>
            <ac:spMk id="21" creationId="{E31960E3-BFCA-42CE-B3B7-4333723F795D}"/>
          </ac:spMkLst>
        </pc:spChg>
      </pc:sldChg>
      <pc:sldChg chg="addSp delSp modSp">
        <pc:chgData name="Angela Ogier" userId="44dd9095-1d95-4837-9c14-5c23c224bd78" providerId="ADAL" clId="{AD1101F7-F81D-45D0-9FD2-1F39C337C949}" dt="2018-10-15T03:42:07.305" v="27045" actId="20577"/>
        <pc:sldMkLst>
          <pc:docMk/>
          <pc:sldMk cId="3309205119" sldId="310"/>
        </pc:sldMkLst>
        <pc:spChg chg="del">
          <ac:chgData name="Angela Ogier" userId="44dd9095-1d95-4837-9c14-5c23c224bd78" providerId="ADAL" clId="{AD1101F7-F81D-45D0-9FD2-1F39C337C949}" dt="2018-10-14T13:03:57.126" v="17744" actId="478"/>
          <ac:spMkLst>
            <pc:docMk/>
            <pc:sldMk cId="3309205119" sldId="310"/>
            <ac:spMk id="3" creationId="{5213D3CF-4BD4-415B-896E-539487A6C775}"/>
          </ac:spMkLst>
        </pc:spChg>
        <pc:spChg chg="add mod">
          <ac:chgData name="Angela Ogier" userId="44dd9095-1d95-4837-9c14-5c23c224bd78" providerId="ADAL" clId="{AD1101F7-F81D-45D0-9FD2-1F39C337C949}" dt="2018-10-15T03:42:07.305" v="27045" actId="20577"/>
          <ac:spMkLst>
            <pc:docMk/>
            <pc:sldMk cId="3309205119" sldId="310"/>
            <ac:spMk id="4" creationId="{468CF832-2A5C-4B32-90C0-E95618080063}"/>
          </ac:spMkLst>
        </pc:spChg>
        <pc:spChg chg="add mod">
          <ac:chgData name="Angela Ogier" userId="44dd9095-1d95-4837-9c14-5c23c224bd78" providerId="ADAL" clId="{AD1101F7-F81D-45D0-9FD2-1F39C337C949}" dt="2018-10-15T03:40:01.715" v="26724" actId="14100"/>
          <ac:spMkLst>
            <pc:docMk/>
            <pc:sldMk cId="3309205119" sldId="310"/>
            <ac:spMk id="5" creationId="{ADBE4CBC-73A7-4BBB-B83D-AF88DEF2613E}"/>
          </ac:spMkLst>
        </pc:spChg>
        <pc:spChg chg="add mod">
          <ac:chgData name="Angela Ogier" userId="44dd9095-1d95-4837-9c14-5c23c224bd78" providerId="ADAL" clId="{AD1101F7-F81D-45D0-9FD2-1F39C337C949}" dt="2018-10-15T03:40:01.715" v="26724" actId="14100"/>
          <ac:spMkLst>
            <pc:docMk/>
            <pc:sldMk cId="3309205119" sldId="310"/>
            <ac:spMk id="6" creationId="{CDBB309B-69D3-4004-9239-4DE8E3F3644C}"/>
          </ac:spMkLst>
        </pc:spChg>
        <pc:spChg chg="add">
          <ac:chgData name="Angela Ogier" userId="44dd9095-1d95-4837-9c14-5c23c224bd78" providerId="ADAL" clId="{AD1101F7-F81D-45D0-9FD2-1F39C337C949}" dt="2018-10-14T13:03:57.604" v="17745"/>
          <ac:spMkLst>
            <pc:docMk/>
            <pc:sldMk cId="3309205119" sldId="310"/>
            <ac:spMk id="7" creationId="{D24AAA9B-729B-4697-8352-64A622B757A9}"/>
          </ac:spMkLst>
        </pc:spChg>
        <pc:spChg chg="add">
          <ac:chgData name="Angela Ogier" userId="44dd9095-1d95-4837-9c14-5c23c224bd78" providerId="ADAL" clId="{AD1101F7-F81D-45D0-9FD2-1F39C337C949}" dt="2018-10-14T13:03:57.604" v="17745"/>
          <ac:spMkLst>
            <pc:docMk/>
            <pc:sldMk cId="3309205119" sldId="310"/>
            <ac:spMk id="8" creationId="{1196A6F8-9D7C-4A4C-9DA8-402A60E09383}"/>
          </ac:spMkLst>
        </pc:spChg>
        <pc:spChg chg="add mod">
          <ac:chgData name="Angela Ogier" userId="44dd9095-1d95-4837-9c14-5c23c224bd78" providerId="ADAL" clId="{AD1101F7-F81D-45D0-9FD2-1F39C337C949}" dt="2018-10-15T03:40:08.282" v="26725" actId="403"/>
          <ac:spMkLst>
            <pc:docMk/>
            <pc:sldMk cId="3309205119" sldId="310"/>
            <ac:spMk id="9" creationId="{916E0171-4854-4D10-8048-3523F9C0AC15}"/>
          </ac:spMkLst>
        </pc:spChg>
        <pc:spChg chg="add mod">
          <ac:chgData name="Angela Ogier" userId="44dd9095-1d95-4837-9c14-5c23c224bd78" providerId="ADAL" clId="{AD1101F7-F81D-45D0-9FD2-1F39C337C949}" dt="2018-10-15T03:39:52.835" v="26723" actId="14100"/>
          <ac:spMkLst>
            <pc:docMk/>
            <pc:sldMk cId="3309205119" sldId="310"/>
            <ac:spMk id="10" creationId="{9B1A2B1E-928F-47FA-836B-6D1C0F63427E}"/>
          </ac:spMkLst>
        </pc:spChg>
        <pc:spChg chg="add mod">
          <ac:chgData name="Angela Ogier" userId="44dd9095-1d95-4837-9c14-5c23c224bd78" providerId="ADAL" clId="{AD1101F7-F81D-45D0-9FD2-1F39C337C949}" dt="2018-10-15T03:39:52.835" v="26723" actId="14100"/>
          <ac:spMkLst>
            <pc:docMk/>
            <pc:sldMk cId="3309205119" sldId="310"/>
            <ac:spMk id="11" creationId="{726684B2-EB25-4255-B2C5-3A45994C7880}"/>
          </ac:spMkLst>
        </pc:spChg>
        <pc:spChg chg="add del">
          <ac:chgData name="Angela Ogier" userId="44dd9095-1d95-4837-9c14-5c23c224bd78" providerId="ADAL" clId="{AD1101F7-F81D-45D0-9FD2-1F39C337C949}" dt="2018-10-14T13:15:14.203" v="18627" actId="478"/>
          <ac:spMkLst>
            <pc:docMk/>
            <pc:sldMk cId="3309205119" sldId="310"/>
            <ac:spMk id="12" creationId="{BFD71A82-C8E3-421E-BD12-19589816EDBB}"/>
          </ac:spMkLst>
        </pc:spChg>
        <pc:spChg chg="add del">
          <ac:chgData name="Angela Ogier" userId="44dd9095-1d95-4837-9c14-5c23c224bd78" providerId="ADAL" clId="{AD1101F7-F81D-45D0-9FD2-1F39C337C949}" dt="2018-10-14T13:15:16.403" v="18628" actId="478"/>
          <ac:spMkLst>
            <pc:docMk/>
            <pc:sldMk cId="3309205119" sldId="310"/>
            <ac:spMk id="13" creationId="{BA64986E-772D-4569-ACF7-3282DE5CAD8A}"/>
          </ac:spMkLst>
        </pc:spChg>
        <pc:spChg chg="add mod">
          <ac:chgData name="Angela Ogier" userId="44dd9095-1d95-4837-9c14-5c23c224bd78" providerId="ADAL" clId="{AD1101F7-F81D-45D0-9FD2-1F39C337C949}" dt="2018-10-15T03:40:08.282" v="26725" actId="403"/>
          <ac:spMkLst>
            <pc:docMk/>
            <pc:sldMk cId="3309205119" sldId="310"/>
            <ac:spMk id="14" creationId="{19829FEF-7B98-4060-9EC6-994363B6A12D}"/>
          </ac:spMkLst>
        </pc:spChg>
        <pc:spChg chg="add del">
          <ac:chgData name="Angela Ogier" userId="44dd9095-1d95-4837-9c14-5c23c224bd78" providerId="ADAL" clId="{AD1101F7-F81D-45D0-9FD2-1F39C337C949}" dt="2018-10-14T13:15:12.644" v="18626" actId="478"/>
          <ac:spMkLst>
            <pc:docMk/>
            <pc:sldMk cId="3309205119" sldId="310"/>
            <ac:spMk id="15" creationId="{A4AEFC1B-2969-406A-BD1A-5F1B5F54ADB9}"/>
          </ac:spMkLst>
        </pc:spChg>
        <pc:spChg chg="add del mod">
          <ac:chgData name="Angela Ogier" userId="44dd9095-1d95-4837-9c14-5c23c224bd78" providerId="ADAL" clId="{AD1101F7-F81D-45D0-9FD2-1F39C337C949}" dt="2018-10-15T03:39:34.642" v="26717" actId="478"/>
          <ac:spMkLst>
            <pc:docMk/>
            <pc:sldMk cId="3309205119" sldId="310"/>
            <ac:spMk id="16" creationId="{F58BEE74-4745-493A-89F5-537BDE045A38}"/>
          </ac:spMkLst>
        </pc:spChg>
        <pc:spChg chg="add del mod">
          <ac:chgData name="Angela Ogier" userId="44dd9095-1d95-4837-9c14-5c23c224bd78" providerId="ADAL" clId="{AD1101F7-F81D-45D0-9FD2-1F39C337C949}" dt="2018-10-15T03:39:34.642" v="26717" actId="478"/>
          <ac:spMkLst>
            <pc:docMk/>
            <pc:sldMk cId="3309205119" sldId="310"/>
            <ac:spMk id="17" creationId="{0D196D17-3B79-40AE-B524-3E72403F088F}"/>
          </ac:spMkLst>
        </pc:spChg>
        <pc:spChg chg="add del mod">
          <ac:chgData name="Angela Ogier" userId="44dd9095-1d95-4837-9c14-5c23c224bd78" providerId="ADAL" clId="{AD1101F7-F81D-45D0-9FD2-1F39C337C949}" dt="2018-10-15T03:39:34.642" v="26717" actId="478"/>
          <ac:spMkLst>
            <pc:docMk/>
            <pc:sldMk cId="3309205119" sldId="310"/>
            <ac:spMk id="18" creationId="{A30C36A6-190D-4150-8415-1FD5224B4741}"/>
          </ac:spMkLst>
        </pc:spChg>
      </pc:sldChg>
      <pc:sldChg chg="addSp delSp modSp">
        <pc:chgData name="Angela Ogier" userId="44dd9095-1d95-4837-9c14-5c23c224bd78" providerId="ADAL" clId="{AD1101F7-F81D-45D0-9FD2-1F39C337C949}" dt="2018-10-15T08:14:09.578" v="27809" actId="20577"/>
        <pc:sldMkLst>
          <pc:docMk/>
          <pc:sldMk cId="2262386036" sldId="311"/>
        </pc:sldMkLst>
        <pc:spChg chg="del">
          <ac:chgData name="Angela Ogier" userId="44dd9095-1d95-4837-9c14-5c23c224bd78" providerId="ADAL" clId="{AD1101F7-F81D-45D0-9FD2-1F39C337C949}" dt="2018-10-14T10:07:41.080" v="7020" actId="478"/>
          <ac:spMkLst>
            <pc:docMk/>
            <pc:sldMk cId="2262386036" sldId="311"/>
            <ac:spMk id="3" creationId="{358ECA67-6AA7-4768-94EC-DEA5F73582D5}"/>
          </ac:spMkLst>
        </pc:spChg>
        <pc:spChg chg="add mod">
          <ac:chgData name="Angela Ogier" userId="44dd9095-1d95-4837-9c14-5c23c224bd78" providerId="ADAL" clId="{AD1101F7-F81D-45D0-9FD2-1F39C337C949}" dt="2018-10-15T08:14:09.578" v="27809" actId="20577"/>
          <ac:spMkLst>
            <pc:docMk/>
            <pc:sldMk cId="2262386036" sldId="311"/>
            <ac:spMk id="4" creationId="{B81253BC-64F8-45D4-810F-536EA8DE543C}"/>
          </ac:spMkLst>
        </pc:spChg>
        <pc:spChg chg="add mod">
          <ac:chgData name="Angela Ogier" userId="44dd9095-1d95-4837-9c14-5c23c224bd78" providerId="ADAL" clId="{AD1101F7-F81D-45D0-9FD2-1F39C337C949}" dt="2018-10-15T01:48:03.709" v="23217" actId="554"/>
          <ac:spMkLst>
            <pc:docMk/>
            <pc:sldMk cId="2262386036" sldId="311"/>
            <ac:spMk id="5" creationId="{C496A4E1-DE15-46AF-BB77-89565A96EC60}"/>
          </ac:spMkLst>
        </pc:spChg>
        <pc:spChg chg="add mod">
          <ac:chgData name="Angela Ogier" userId="44dd9095-1d95-4837-9c14-5c23c224bd78" providerId="ADAL" clId="{AD1101F7-F81D-45D0-9FD2-1F39C337C949}" dt="2018-10-15T02:28:14.360" v="23527" actId="6549"/>
          <ac:spMkLst>
            <pc:docMk/>
            <pc:sldMk cId="2262386036" sldId="311"/>
            <ac:spMk id="6" creationId="{7E87A8E3-98CB-48F0-99EC-B3201E833C9C}"/>
          </ac:spMkLst>
        </pc:spChg>
        <pc:spChg chg="add mod">
          <ac:chgData name="Angela Ogier" userId="44dd9095-1d95-4837-9c14-5c23c224bd78" providerId="ADAL" clId="{AD1101F7-F81D-45D0-9FD2-1F39C337C949}" dt="2018-10-14T10:57:48.820" v="9138" actId="1035"/>
          <ac:spMkLst>
            <pc:docMk/>
            <pc:sldMk cId="2262386036" sldId="311"/>
            <ac:spMk id="7" creationId="{2DA6D00E-E560-4344-8FCA-B5060D73AC8E}"/>
          </ac:spMkLst>
        </pc:spChg>
        <pc:spChg chg="add mod">
          <ac:chgData name="Angela Ogier" userId="44dd9095-1d95-4837-9c14-5c23c224bd78" providerId="ADAL" clId="{AD1101F7-F81D-45D0-9FD2-1F39C337C949}" dt="2018-10-14T10:57:48.820" v="9138" actId="1035"/>
          <ac:spMkLst>
            <pc:docMk/>
            <pc:sldMk cId="2262386036" sldId="311"/>
            <ac:spMk id="8" creationId="{999FCFD4-88AD-4E2A-9E5A-427774347742}"/>
          </ac:spMkLst>
        </pc:spChg>
        <pc:spChg chg="add mod">
          <ac:chgData name="Angela Ogier" userId="44dd9095-1d95-4837-9c14-5c23c224bd78" providerId="ADAL" clId="{AD1101F7-F81D-45D0-9FD2-1F39C337C949}" dt="2018-10-14T10:59:57.150" v="9158" actId="1076"/>
          <ac:spMkLst>
            <pc:docMk/>
            <pc:sldMk cId="2262386036" sldId="311"/>
            <ac:spMk id="9" creationId="{D3534346-93DC-43C2-BF89-8DF5478129BB}"/>
          </ac:spMkLst>
        </pc:spChg>
        <pc:spChg chg="add mod">
          <ac:chgData name="Angela Ogier" userId="44dd9095-1d95-4837-9c14-5c23c224bd78" providerId="ADAL" clId="{AD1101F7-F81D-45D0-9FD2-1F39C337C949}" dt="2018-10-15T01:48:05.861" v="23218" actId="554"/>
          <ac:spMkLst>
            <pc:docMk/>
            <pc:sldMk cId="2262386036" sldId="311"/>
            <ac:spMk id="10" creationId="{4DB7FAA6-B58C-4A81-B450-7C7DD4DBDA40}"/>
          </ac:spMkLst>
        </pc:spChg>
        <pc:spChg chg="add mod">
          <ac:chgData name="Angela Ogier" userId="44dd9095-1d95-4837-9c14-5c23c224bd78" providerId="ADAL" clId="{AD1101F7-F81D-45D0-9FD2-1F39C337C949}" dt="2018-10-15T08:10:12.295" v="27539" actId="6549"/>
          <ac:spMkLst>
            <pc:docMk/>
            <pc:sldMk cId="2262386036" sldId="311"/>
            <ac:spMk id="11" creationId="{8CEE91F7-8AD3-488C-9D5D-F0E84DD5506F}"/>
          </ac:spMkLst>
        </pc:spChg>
        <pc:spChg chg="add mod">
          <ac:chgData name="Angela Ogier" userId="44dd9095-1d95-4837-9c14-5c23c224bd78" providerId="ADAL" clId="{AD1101F7-F81D-45D0-9FD2-1F39C337C949}" dt="2018-10-15T01:48:08.198" v="23219" actId="554"/>
          <ac:spMkLst>
            <pc:docMk/>
            <pc:sldMk cId="2262386036" sldId="311"/>
            <ac:spMk id="12" creationId="{722F20F4-86DE-4E77-B6F9-3B3D53748F11}"/>
          </ac:spMkLst>
        </pc:spChg>
        <pc:spChg chg="add mod">
          <ac:chgData name="Angela Ogier" userId="44dd9095-1d95-4837-9c14-5c23c224bd78" providerId="ADAL" clId="{AD1101F7-F81D-45D0-9FD2-1F39C337C949}" dt="2018-10-15T08:11:04.247" v="27543" actId="6549"/>
          <ac:spMkLst>
            <pc:docMk/>
            <pc:sldMk cId="2262386036" sldId="311"/>
            <ac:spMk id="13" creationId="{65F7DFAA-9F52-4E27-BE31-691158BB9476}"/>
          </ac:spMkLst>
        </pc:spChg>
        <pc:spChg chg="add mod">
          <ac:chgData name="Angela Ogier" userId="44dd9095-1d95-4837-9c14-5c23c224bd78" providerId="ADAL" clId="{AD1101F7-F81D-45D0-9FD2-1F39C337C949}" dt="2018-10-14T11:00:01.774" v="9159" actId="1076"/>
          <ac:spMkLst>
            <pc:docMk/>
            <pc:sldMk cId="2262386036" sldId="311"/>
            <ac:spMk id="14" creationId="{24DAFBE5-34A3-4DFB-A360-88668540FBDB}"/>
          </ac:spMkLst>
        </pc:spChg>
        <pc:spChg chg="add mod">
          <ac:chgData name="Angela Ogier" userId="44dd9095-1d95-4837-9c14-5c23c224bd78" providerId="ADAL" clId="{AD1101F7-F81D-45D0-9FD2-1F39C337C949}" dt="2018-10-14T11:00:09.531" v="9160" actId="1076"/>
          <ac:spMkLst>
            <pc:docMk/>
            <pc:sldMk cId="2262386036" sldId="311"/>
            <ac:spMk id="15" creationId="{F611C535-7333-4139-BAF6-E836C92F8603}"/>
          </ac:spMkLst>
        </pc:spChg>
        <pc:spChg chg="add mod">
          <ac:chgData name="Angela Ogier" userId="44dd9095-1d95-4837-9c14-5c23c224bd78" providerId="ADAL" clId="{AD1101F7-F81D-45D0-9FD2-1F39C337C949}" dt="2018-10-15T01:48:10.645" v="23220" actId="554"/>
          <ac:spMkLst>
            <pc:docMk/>
            <pc:sldMk cId="2262386036" sldId="311"/>
            <ac:spMk id="16" creationId="{38DBE4CC-2FBA-4F15-BB89-4057A274CFC7}"/>
          </ac:spMkLst>
        </pc:spChg>
        <pc:spChg chg="add mod">
          <ac:chgData name="Angela Ogier" userId="44dd9095-1d95-4837-9c14-5c23c224bd78" providerId="ADAL" clId="{AD1101F7-F81D-45D0-9FD2-1F39C337C949}" dt="2018-10-15T01:48:10.645" v="23220" actId="554"/>
          <ac:spMkLst>
            <pc:docMk/>
            <pc:sldMk cId="2262386036" sldId="311"/>
            <ac:spMk id="17" creationId="{CD880B28-B951-40D5-886A-E7941B714B8C}"/>
          </ac:spMkLst>
        </pc:spChg>
        <pc:spChg chg="add mod">
          <ac:chgData name="Angela Ogier" userId="44dd9095-1d95-4837-9c14-5c23c224bd78" providerId="ADAL" clId="{AD1101F7-F81D-45D0-9FD2-1F39C337C949}" dt="2018-10-14T10:59:45.426" v="9157" actId="465"/>
          <ac:spMkLst>
            <pc:docMk/>
            <pc:sldMk cId="2262386036" sldId="311"/>
            <ac:spMk id="18" creationId="{27B623B1-CE27-41CE-A904-DB56472BE493}"/>
          </ac:spMkLst>
        </pc:spChg>
      </pc:sldChg>
      <pc:sldChg chg="modSp del">
        <pc:chgData name="Angela Ogier" userId="44dd9095-1d95-4837-9c14-5c23c224bd78" providerId="ADAL" clId="{AD1101F7-F81D-45D0-9FD2-1F39C337C949}" dt="2018-10-15T01:47:22.151" v="23212" actId="2696"/>
        <pc:sldMkLst>
          <pc:docMk/>
          <pc:sldMk cId="3932701324" sldId="312"/>
        </pc:sldMkLst>
        <pc:spChg chg="mod">
          <ac:chgData name="Angela Ogier" userId="44dd9095-1d95-4837-9c14-5c23c224bd78" providerId="ADAL" clId="{AD1101F7-F81D-45D0-9FD2-1F39C337C949}" dt="2018-10-14T21:22:05.276" v="23211" actId="20577"/>
          <ac:spMkLst>
            <pc:docMk/>
            <pc:sldMk cId="3932701324" sldId="312"/>
            <ac:spMk id="3" creationId="{70F9DF42-DD5F-4889-B5FB-8D21296A63E4}"/>
          </ac:spMkLst>
        </pc:spChg>
      </pc:sldChg>
      <pc:sldChg chg="addSp delSp modSp">
        <pc:chgData name="Angela Ogier" userId="44dd9095-1d95-4837-9c14-5c23c224bd78" providerId="ADAL" clId="{AD1101F7-F81D-45D0-9FD2-1F39C337C949}" dt="2018-10-15T08:17:29.413" v="28055" actId="20577"/>
        <pc:sldMkLst>
          <pc:docMk/>
          <pc:sldMk cId="859791174" sldId="313"/>
        </pc:sldMkLst>
        <pc:spChg chg="mod">
          <ac:chgData name="Angela Ogier" userId="44dd9095-1d95-4837-9c14-5c23c224bd78" providerId="ADAL" clId="{AD1101F7-F81D-45D0-9FD2-1F39C337C949}" dt="2018-10-15T08:17:29.413" v="28055" actId="20577"/>
          <ac:spMkLst>
            <pc:docMk/>
            <pc:sldMk cId="859791174" sldId="313"/>
            <ac:spMk id="2" creationId="{3E1A7A01-900B-4551-B11B-557E44BA1E21}"/>
          </ac:spMkLst>
        </pc:spChg>
        <pc:spChg chg="del">
          <ac:chgData name="Angela Ogier" userId="44dd9095-1d95-4837-9c14-5c23c224bd78" providerId="ADAL" clId="{AD1101F7-F81D-45D0-9FD2-1F39C337C949}" dt="2018-10-14T09:27:43.019" v="4239" actId="478"/>
          <ac:spMkLst>
            <pc:docMk/>
            <pc:sldMk cId="859791174" sldId="313"/>
            <ac:spMk id="3" creationId="{6E37CD6F-70F3-44DF-871C-84167DEF83ED}"/>
          </ac:spMkLst>
        </pc:spChg>
        <pc:spChg chg="add mod">
          <ac:chgData name="Angela Ogier" userId="44dd9095-1d95-4837-9c14-5c23c224bd78" providerId="ADAL" clId="{AD1101F7-F81D-45D0-9FD2-1F39C337C949}" dt="2018-10-15T08:16:25.397" v="28031" actId="6549"/>
          <ac:spMkLst>
            <pc:docMk/>
            <pc:sldMk cId="859791174" sldId="313"/>
            <ac:spMk id="4" creationId="{B75F0296-2DF2-4D2F-B6C1-0961CF5FC08C}"/>
          </ac:spMkLst>
        </pc:spChg>
        <pc:spChg chg="add mod">
          <ac:chgData name="Angela Ogier" userId="44dd9095-1d95-4837-9c14-5c23c224bd78" providerId="ADAL" clId="{AD1101F7-F81D-45D0-9FD2-1F39C337C949}" dt="2018-10-14T09:50:10.787" v="6371" actId="554"/>
          <ac:spMkLst>
            <pc:docMk/>
            <pc:sldMk cId="859791174" sldId="313"/>
            <ac:spMk id="5" creationId="{9B3521C0-1137-49EF-B786-169150E567FA}"/>
          </ac:spMkLst>
        </pc:spChg>
        <pc:spChg chg="add">
          <ac:chgData name="Angela Ogier" userId="44dd9095-1d95-4837-9c14-5c23c224bd78" providerId="ADAL" clId="{AD1101F7-F81D-45D0-9FD2-1F39C337C949}" dt="2018-10-14T09:27:35.153" v="4238"/>
          <ac:spMkLst>
            <pc:docMk/>
            <pc:sldMk cId="859791174" sldId="313"/>
            <ac:spMk id="6" creationId="{468D880D-57E1-4FA9-810D-C161D2145DD8}"/>
          </ac:spMkLst>
        </pc:spChg>
        <pc:spChg chg="add">
          <ac:chgData name="Angela Ogier" userId="44dd9095-1d95-4837-9c14-5c23c224bd78" providerId="ADAL" clId="{AD1101F7-F81D-45D0-9FD2-1F39C337C949}" dt="2018-10-14T09:27:35.153" v="4238"/>
          <ac:spMkLst>
            <pc:docMk/>
            <pc:sldMk cId="859791174" sldId="313"/>
            <ac:spMk id="7" creationId="{37C8C420-41BC-4DDF-9779-9E69D348D199}"/>
          </ac:spMkLst>
        </pc:spChg>
        <pc:spChg chg="add">
          <ac:chgData name="Angela Ogier" userId="44dd9095-1d95-4837-9c14-5c23c224bd78" providerId="ADAL" clId="{AD1101F7-F81D-45D0-9FD2-1F39C337C949}" dt="2018-10-14T09:27:35.153" v="4238"/>
          <ac:spMkLst>
            <pc:docMk/>
            <pc:sldMk cId="859791174" sldId="313"/>
            <ac:spMk id="8" creationId="{7C48F13F-3AE8-43AA-BA37-895C094BDC94}"/>
          </ac:spMkLst>
        </pc:spChg>
        <pc:spChg chg="add mod">
          <ac:chgData name="Angela Ogier" userId="44dd9095-1d95-4837-9c14-5c23c224bd78" providerId="ADAL" clId="{AD1101F7-F81D-45D0-9FD2-1F39C337C949}" dt="2018-10-14T09:50:10.787" v="6371" actId="554"/>
          <ac:spMkLst>
            <pc:docMk/>
            <pc:sldMk cId="859791174" sldId="313"/>
            <ac:spMk id="9" creationId="{C118143F-44C9-4824-A359-2EEBA96D953D}"/>
          </ac:spMkLst>
        </pc:spChg>
      </pc:sldChg>
      <pc:sldChg chg="addSp delSp del">
        <pc:chgData name="Angela Ogier" userId="44dd9095-1d95-4837-9c14-5c23c224bd78" providerId="ADAL" clId="{AD1101F7-F81D-45D0-9FD2-1F39C337C949}" dt="2018-10-14T13:04:36.344" v="17746" actId="2696"/>
        <pc:sldMkLst>
          <pc:docMk/>
          <pc:sldMk cId="1635864360" sldId="314"/>
        </pc:sldMkLst>
        <pc:spChg chg="del">
          <ac:chgData name="Angela Ogier" userId="44dd9095-1d95-4837-9c14-5c23c224bd78" providerId="ADAL" clId="{AD1101F7-F81D-45D0-9FD2-1F39C337C949}" dt="2018-10-14T09:27:25.012" v="4235" actId="478"/>
          <ac:spMkLst>
            <pc:docMk/>
            <pc:sldMk cId="1635864360" sldId="314"/>
            <ac:spMk id="3" creationId="{97F9518D-470A-4FEA-9FEF-C9E4CE5DD0C5}"/>
          </ac:spMkLst>
        </pc:spChg>
        <pc:spChg chg="add del">
          <ac:chgData name="Angela Ogier" userId="44dd9095-1d95-4837-9c14-5c23c224bd78" providerId="ADAL" clId="{AD1101F7-F81D-45D0-9FD2-1F39C337C949}" dt="2018-10-14T09:27:31.141" v="4237"/>
          <ac:spMkLst>
            <pc:docMk/>
            <pc:sldMk cId="1635864360" sldId="314"/>
            <ac:spMk id="4" creationId="{19E3D830-4790-4D19-A741-78E39D37C742}"/>
          </ac:spMkLst>
        </pc:spChg>
        <pc:spChg chg="add del">
          <ac:chgData name="Angela Ogier" userId="44dd9095-1d95-4837-9c14-5c23c224bd78" providerId="ADAL" clId="{AD1101F7-F81D-45D0-9FD2-1F39C337C949}" dt="2018-10-14T09:27:31.141" v="4237"/>
          <ac:spMkLst>
            <pc:docMk/>
            <pc:sldMk cId="1635864360" sldId="314"/>
            <ac:spMk id="5" creationId="{C4D34CB9-5041-4752-AB4E-AC37F1FFF2CA}"/>
          </ac:spMkLst>
        </pc:spChg>
        <pc:spChg chg="add del">
          <ac:chgData name="Angela Ogier" userId="44dd9095-1d95-4837-9c14-5c23c224bd78" providerId="ADAL" clId="{AD1101F7-F81D-45D0-9FD2-1F39C337C949}" dt="2018-10-14T09:27:31.141" v="4237"/>
          <ac:spMkLst>
            <pc:docMk/>
            <pc:sldMk cId="1635864360" sldId="314"/>
            <ac:spMk id="6" creationId="{73C4173D-5A81-4B63-AE4E-9014410BEF04}"/>
          </ac:spMkLst>
        </pc:spChg>
        <pc:spChg chg="add del">
          <ac:chgData name="Angela Ogier" userId="44dd9095-1d95-4837-9c14-5c23c224bd78" providerId="ADAL" clId="{AD1101F7-F81D-45D0-9FD2-1F39C337C949}" dt="2018-10-14T09:27:31.141" v="4237"/>
          <ac:spMkLst>
            <pc:docMk/>
            <pc:sldMk cId="1635864360" sldId="314"/>
            <ac:spMk id="7" creationId="{51B5CBB6-6EAA-46E6-B399-7F3CBB3B510C}"/>
          </ac:spMkLst>
        </pc:spChg>
        <pc:spChg chg="add del">
          <ac:chgData name="Angela Ogier" userId="44dd9095-1d95-4837-9c14-5c23c224bd78" providerId="ADAL" clId="{AD1101F7-F81D-45D0-9FD2-1F39C337C949}" dt="2018-10-14T09:27:31.141" v="4237"/>
          <ac:spMkLst>
            <pc:docMk/>
            <pc:sldMk cId="1635864360" sldId="314"/>
            <ac:spMk id="8" creationId="{5A500E80-F375-416A-A9BC-A40C06C26075}"/>
          </ac:spMkLst>
        </pc:spChg>
        <pc:spChg chg="add del">
          <ac:chgData name="Angela Ogier" userId="44dd9095-1d95-4837-9c14-5c23c224bd78" providerId="ADAL" clId="{AD1101F7-F81D-45D0-9FD2-1F39C337C949}" dt="2018-10-14T09:27:31.141" v="4237"/>
          <ac:spMkLst>
            <pc:docMk/>
            <pc:sldMk cId="1635864360" sldId="314"/>
            <ac:spMk id="9" creationId="{9C3E69C8-3263-4FF2-9814-F009C0114BAA}"/>
          </ac:spMkLst>
        </pc:spChg>
      </pc:sldChg>
      <pc:sldChg chg="addSp delSp modSp">
        <pc:chgData name="Angela Ogier" userId="44dd9095-1d95-4837-9c14-5c23c224bd78" providerId="ADAL" clId="{AD1101F7-F81D-45D0-9FD2-1F39C337C949}" dt="2018-10-15T03:06:12.826" v="25031" actId="554"/>
        <pc:sldMkLst>
          <pc:docMk/>
          <pc:sldMk cId="767176721" sldId="315"/>
        </pc:sldMkLst>
        <pc:spChg chg="del mod">
          <ac:chgData name="Angela Ogier" userId="44dd9095-1d95-4837-9c14-5c23c224bd78" providerId="ADAL" clId="{AD1101F7-F81D-45D0-9FD2-1F39C337C949}" dt="2018-10-14T11:04:26.824" v="9162" actId="478"/>
          <ac:spMkLst>
            <pc:docMk/>
            <pc:sldMk cId="767176721" sldId="315"/>
            <ac:spMk id="3" creationId="{83EE057D-2F58-4286-B82D-257F52EC6BD0}"/>
          </ac:spMkLst>
        </pc:spChg>
        <pc:spChg chg="add del mod">
          <ac:chgData name="Angela Ogier" userId="44dd9095-1d95-4837-9c14-5c23c224bd78" providerId="ADAL" clId="{AD1101F7-F81D-45D0-9FD2-1F39C337C949}" dt="2018-10-14T11:04:32.982" v="9163" actId="478"/>
          <ac:spMkLst>
            <pc:docMk/>
            <pc:sldMk cId="767176721" sldId="315"/>
            <ac:spMk id="5" creationId="{60F7D4CE-97B0-447A-9CC5-1D23B7B27380}"/>
          </ac:spMkLst>
        </pc:spChg>
        <pc:spChg chg="add mod">
          <ac:chgData name="Angela Ogier" userId="44dd9095-1d95-4837-9c14-5c23c224bd78" providerId="ADAL" clId="{AD1101F7-F81D-45D0-9FD2-1F39C337C949}" dt="2018-10-15T03:05:42.624" v="25021" actId="1036"/>
          <ac:spMkLst>
            <pc:docMk/>
            <pc:sldMk cId="767176721" sldId="315"/>
            <ac:spMk id="6" creationId="{D60966C6-FB23-4FC1-8611-F010DE49F175}"/>
          </ac:spMkLst>
        </pc:spChg>
        <pc:spChg chg="add mod">
          <ac:chgData name="Angela Ogier" userId="44dd9095-1d95-4837-9c14-5c23c224bd78" providerId="ADAL" clId="{AD1101F7-F81D-45D0-9FD2-1F39C337C949}" dt="2018-10-15T03:06:05.310" v="25029" actId="554"/>
          <ac:spMkLst>
            <pc:docMk/>
            <pc:sldMk cId="767176721" sldId="315"/>
            <ac:spMk id="7" creationId="{B5A859BD-F448-4F05-A383-4609426453C3}"/>
          </ac:spMkLst>
        </pc:spChg>
        <pc:spChg chg="add mod">
          <ac:chgData name="Angela Ogier" userId="44dd9095-1d95-4837-9c14-5c23c224bd78" providerId="ADAL" clId="{AD1101F7-F81D-45D0-9FD2-1F39C337C949}" dt="2018-10-15T03:06:05.310" v="25029" actId="554"/>
          <ac:spMkLst>
            <pc:docMk/>
            <pc:sldMk cId="767176721" sldId="315"/>
            <ac:spMk id="8" creationId="{5C06652B-1618-4D2B-89B9-58ADA04E8367}"/>
          </ac:spMkLst>
        </pc:spChg>
        <pc:spChg chg="add">
          <ac:chgData name="Angela Ogier" userId="44dd9095-1d95-4837-9c14-5c23c224bd78" providerId="ADAL" clId="{AD1101F7-F81D-45D0-9FD2-1F39C337C949}" dt="2018-10-14T11:04:33.676" v="9164"/>
          <ac:spMkLst>
            <pc:docMk/>
            <pc:sldMk cId="767176721" sldId="315"/>
            <ac:spMk id="9" creationId="{6F97EB99-F36A-4783-9DD3-63E54CDC0BA1}"/>
          </ac:spMkLst>
        </pc:spChg>
        <pc:spChg chg="add">
          <ac:chgData name="Angela Ogier" userId="44dd9095-1d95-4837-9c14-5c23c224bd78" providerId="ADAL" clId="{AD1101F7-F81D-45D0-9FD2-1F39C337C949}" dt="2018-10-14T11:04:33.676" v="9164"/>
          <ac:spMkLst>
            <pc:docMk/>
            <pc:sldMk cId="767176721" sldId="315"/>
            <ac:spMk id="10" creationId="{A317101C-CFA0-4387-8E01-617AD930FEA8}"/>
          </ac:spMkLst>
        </pc:spChg>
        <pc:spChg chg="add mod">
          <ac:chgData name="Angela Ogier" userId="44dd9095-1d95-4837-9c14-5c23c224bd78" providerId="ADAL" clId="{AD1101F7-F81D-45D0-9FD2-1F39C337C949}" dt="2018-10-14T11:55:59.703" v="11239" actId="552"/>
          <ac:spMkLst>
            <pc:docMk/>
            <pc:sldMk cId="767176721" sldId="315"/>
            <ac:spMk id="11" creationId="{FAA0AA12-530B-4C45-A375-0CF9F4063FED}"/>
          </ac:spMkLst>
        </pc:spChg>
        <pc:spChg chg="add mod">
          <ac:chgData name="Angela Ogier" userId="44dd9095-1d95-4837-9c14-5c23c224bd78" providerId="ADAL" clId="{AD1101F7-F81D-45D0-9FD2-1F39C337C949}" dt="2018-10-15T03:06:08.976" v="25030" actId="554"/>
          <ac:spMkLst>
            <pc:docMk/>
            <pc:sldMk cId="767176721" sldId="315"/>
            <ac:spMk id="12" creationId="{B702EAF5-6859-47A4-8E81-473D329ABD26}"/>
          </ac:spMkLst>
        </pc:spChg>
        <pc:spChg chg="add mod">
          <ac:chgData name="Angela Ogier" userId="44dd9095-1d95-4837-9c14-5c23c224bd78" providerId="ADAL" clId="{AD1101F7-F81D-45D0-9FD2-1F39C337C949}" dt="2018-10-15T03:06:08.976" v="25030" actId="554"/>
          <ac:spMkLst>
            <pc:docMk/>
            <pc:sldMk cId="767176721" sldId="315"/>
            <ac:spMk id="13" creationId="{ECE17042-9593-4E5F-8F55-50C21B993DA9}"/>
          </ac:spMkLst>
        </pc:spChg>
        <pc:spChg chg="add del">
          <ac:chgData name="Angela Ogier" userId="44dd9095-1d95-4837-9c14-5c23c224bd78" providerId="ADAL" clId="{AD1101F7-F81D-45D0-9FD2-1F39C337C949}" dt="2018-10-14T11:25:24.786" v="9913" actId="478"/>
          <ac:spMkLst>
            <pc:docMk/>
            <pc:sldMk cId="767176721" sldId="315"/>
            <ac:spMk id="14" creationId="{6FF34322-871E-43AF-AB4D-D3043C5F5805}"/>
          </ac:spMkLst>
        </pc:spChg>
        <pc:spChg chg="add del">
          <ac:chgData name="Angela Ogier" userId="44dd9095-1d95-4837-9c14-5c23c224bd78" providerId="ADAL" clId="{AD1101F7-F81D-45D0-9FD2-1F39C337C949}" dt="2018-10-14T11:25:24.786" v="9913" actId="478"/>
          <ac:spMkLst>
            <pc:docMk/>
            <pc:sldMk cId="767176721" sldId="315"/>
            <ac:spMk id="15" creationId="{11BEC7F7-2976-4944-8E14-F22D705294B3}"/>
          </ac:spMkLst>
        </pc:spChg>
        <pc:spChg chg="add mod">
          <ac:chgData name="Angela Ogier" userId="44dd9095-1d95-4837-9c14-5c23c224bd78" providerId="ADAL" clId="{AD1101F7-F81D-45D0-9FD2-1F39C337C949}" dt="2018-10-15T03:05:58.778" v="25028" actId="1035"/>
          <ac:spMkLst>
            <pc:docMk/>
            <pc:sldMk cId="767176721" sldId="315"/>
            <ac:spMk id="16" creationId="{21BFF80D-9893-4787-A483-C6F48DBBE500}"/>
          </ac:spMkLst>
        </pc:spChg>
        <pc:spChg chg="add del">
          <ac:chgData name="Angela Ogier" userId="44dd9095-1d95-4837-9c14-5c23c224bd78" providerId="ADAL" clId="{AD1101F7-F81D-45D0-9FD2-1F39C337C949}" dt="2018-10-14T11:25:24.786" v="9913" actId="478"/>
          <ac:spMkLst>
            <pc:docMk/>
            <pc:sldMk cId="767176721" sldId="315"/>
            <ac:spMk id="17" creationId="{82CE6021-8032-4BB1-98F4-F94CE4AAA329}"/>
          </ac:spMkLst>
        </pc:spChg>
        <pc:spChg chg="add mod">
          <ac:chgData name="Angela Ogier" userId="44dd9095-1d95-4837-9c14-5c23c224bd78" providerId="ADAL" clId="{AD1101F7-F81D-45D0-9FD2-1F39C337C949}" dt="2018-10-15T03:06:12.826" v="25031" actId="554"/>
          <ac:spMkLst>
            <pc:docMk/>
            <pc:sldMk cId="767176721" sldId="315"/>
            <ac:spMk id="18" creationId="{B6C0F7A7-C778-4854-856E-61A3E76DA834}"/>
          </ac:spMkLst>
        </pc:spChg>
        <pc:spChg chg="add mod">
          <ac:chgData name="Angela Ogier" userId="44dd9095-1d95-4837-9c14-5c23c224bd78" providerId="ADAL" clId="{AD1101F7-F81D-45D0-9FD2-1F39C337C949}" dt="2018-10-15T03:06:12.826" v="25031" actId="554"/>
          <ac:spMkLst>
            <pc:docMk/>
            <pc:sldMk cId="767176721" sldId="315"/>
            <ac:spMk id="19" creationId="{81C189CB-5DF5-4D6B-AAA2-8A1D98E7E302}"/>
          </ac:spMkLst>
        </pc:spChg>
        <pc:spChg chg="add mod">
          <ac:chgData name="Angela Ogier" userId="44dd9095-1d95-4837-9c14-5c23c224bd78" providerId="ADAL" clId="{AD1101F7-F81D-45D0-9FD2-1F39C337C949}" dt="2018-10-15T03:05:50.897" v="25025" actId="1035"/>
          <ac:spMkLst>
            <pc:docMk/>
            <pc:sldMk cId="767176721" sldId="315"/>
            <ac:spMk id="20" creationId="{01EC32F6-D979-4220-BF3A-8782D471D14F}"/>
          </ac:spMkLst>
        </pc:spChg>
        <pc:spChg chg="add del mod">
          <ac:chgData name="Angela Ogier" userId="44dd9095-1d95-4837-9c14-5c23c224bd78" providerId="ADAL" clId="{AD1101F7-F81D-45D0-9FD2-1F39C337C949}" dt="2018-10-14T11:35:21.730" v="10147" actId="478"/>
          <ac:spMkLst>
            <pc:docMk/>
            <pc:sldMk cId="767176721" sldId="315"/>
            <ac:spMk id="21" creationId="{F3974948-24F1-4D70-8156-551579F143AB}"/>
          </ac:spMkLst>
        </pc:spChg>
        <pc:spChg chg="add del mod">
          <ac:chgData name="Angela Ogier" userId="44dd9095-1d95-4837-9c14-5c23c224bd78" providerId="ADAL" clId="{AD1101F7-F81D-45D0-9FD2-1F39C337C949}" dt="2018-10-14T11:35:21.730" v="10147" actId="478"/>
          <ac:spMkLst>
            <pc:docMk/>
            <pc:sldMk cId="767176721" sldId="315"/>
            <ac:spMk id="22" creationId="{6E46949D-B65C-4B27-9B4A-8FFAD1BB1ECF}"/>
          </ac:spMkLst>
        </pc:spChg>
        <pc:spChg chg="add del mod">
          <ac:chgData name="Angela Ogier" userId="44dd9095-1d95-4837-9c14-5c23c224bd78" providerId="ADAL" clId="{AD1101F7-F81D-45D0-9FD2-1F39C337C949}" dt="2018-10-14T11:35:21.730" v="10147" actId="478"/>
          <ac:spMkLst>
            <pc:docMk/>
            <pc:sldMk cId="767176721" sldId="315"/>
            <ac:spMk id="23" creationId="{29893AD1-7DC1-471D-B6F9-D27FDDDED434}"/>
          </ac:spMkLst>
        </pc:spChg>
      </pc:sldChg>
      <pc:sldChg chg="addSp delSp modSp">
        <pc:chgData name="Angela Ogier" userId="44dd9095-1d95-4837-9c14-5c23c224bd78" providerId="ADAL" clId="{AD1101F7-F81D-45D0-9FD2-1F39C337C949}" dt="2018-10-15T03:08:30.516" v="25295" actId="20577"/>
        <pc:sldMkLst>
          <pc:docMk/>
          <pc:sldMk cId="2372364694" sldId="316"/>
        </pc:sldMkLst>
        <pc:spChg chg="del">
          <ac:chgData name="Angela Ogier" userId="44dd9095-1d95-4837-9c14-5c23c224bd78" providerId="ADAL" clId="{AD1101F7-F81D-45D0-9FD2-1F39C337C949}" dt="2018-10-14T12:21:32.629" v="13356" actId="478"/>
          <ac:spMkLst>
            <pc:docMk/>
            <pc:sldMk cId="2372364694" sldId="316"/>
            <ac:spMk id="3" creationId="{7BFBB07C-6D39-405B-8C73-75D7C196576F}"/>
          </ac:spMkLst>
        </pc:spChg>
        <pc:spChg chg="add mod">
          <ac:chgData name="Angela Ogier" userId="44dd9095-1d95-4837-9c14-5c23c224bd78" providerId="ADAL" clId="{AD1101F7-F81D-45D0-9FD2-1F39C337C949}" dt="2018-10-15T03:08:30.516" v="25295" actId="20577"/>
          <ac:spMkLst>
            <pc:docMk/>
            <pc:sldMk cId="2372364694" sldId="316"/>
            <ac:spMk id="4" creationId="{3CC7DB2E-600E-4D4E-9FC6-B1228D3BDD3B}"/>
          </ac:spMkLst>
        </pc:spChg>
        <pc:spChg chg="add mod">
          <ac:chgData name="Angela Ogier" userId="44dd9095-1d95-4837-9c14-5c23c224bd78" providerId="ADAL" clId="{AD1101F7-F81D-45D0-9FD2-1F39C337C949}" dt="2018-10-14T12:39:01.619" v="15088" actId="14100"/>
          <ac:spMkLst>
            <pc:docMk/>
            <pc:sldMk cId="2372364694" sldId="316"/>
            <ac:spMk id="5" creationId="{88991E92-7929-48EF-AFD4-1B79CE9B90F0}"/>
          </ac:spMkLst>
        </pc:spChg>
        <pc:spChg chg="add mod ord">
          <ac:chgData name="Angela Ogier" userId="44dd9095-1d95-4837-9c14-5c23c224bd78" providerId="ADAL" clId="{AD1101F7-F81D-45D0-9FD2-1F39C337C949}" dt="2018-10-14T12:39:01.619" v="15088" actId="14100"/>
          <ac:spMkLst>
            <pc:docMk/>
            <pc:sldMk cId="2372364694" sldId="316"/>
            <ac:spMk id="6" creationId="{9200DEEB-FC84-425E-B2AE-A30AA5DB7EF2}"/>
          </ac:spMkLst>
        </pc:spChg>
        <pc:spChg chg="add">
          <ac:chgData name="Angela Ogier" userId="44dd9095-1d95-4837-9c14-5c23c224bd78" providerId="ADAL" clId="{AD1101F7-F81D-45D0-9FD2-1F39C337C949}" dt="2018-10-14T12:19:17.121" v="13330"/>
          <ac:spMkLst>
            <pc:docMk/>
            <pc:sldMk cId="2372364694" sldId="316"/>
            <ac:spMk id="7" creationId="{D8430AF1-B413-4DFE-813B-6DDC8E7B58CD}"/>
          </ac:spMkLst>
        </pc:spChg>
        <pc:spChg chg="add">
          <ac:chgData name="Angela Ogier" userId="44dd9095-1d95-4837-9c14-5c23c224bd78" providerId="ADAL" clId="{AD1101F7-F81D-45D0-9FD2-1F39C337C949}" dt="2018-10-14T12:19:17.121" v="13330"/>
          <ac:spMkLst>
            <pc:docMk/>
            <pc:sldMk cId="2372364694" sldId="316"/>
            <ac:spMk id="8" creationId="{51DF9DA2-3D5B-42D9-BFFB-D013E6F84E11}"/>
          </ac:spMkLst>
        </pc:spChg>
        <pc:spChg chg="add mod">
          <ac:chgData name="Angela Ogier" userId="44dd9095-1d95-4837-9c14-5c23c224bd78" providerId="ADAL" clId="{AD1101F7-F81D-45D0-9FD2-1F39C337C949}" dt="2018-10-14T12:39:48.758" v="15173" actId="1076"/>
          <ac:spMkLst>
            <pc:docMk/>
            <pc:sldMk cId="2372364694" sldId="316"/>
            <ac:spMk id="9" creationId="{3A25B1A8-C33D-487B-9E4B-9E0B48E815DD}"/>
          </ac:spMkLst>
        </pc:spChg>
        <pc:spChg chg="add mod">
          <ac:chgData name="Angela Ogier" userId="44dd9095-1d95-4837-9c14-5c23c224bd78" providerId="ADAL" clId="{AD1101F7-F81D-45D0-9FD2-1F39C337C949}" dt="2018-10-14T12:39:05.343" v="15090" actId="1035"/>
          <ac:spMkLst>
            <pc:docMk/>
            <pc:sldMk cId="2372364694" sldId="316"/>
            <ac:spMk id="10" creationId="{2785DAE4-E8C8-48FD-B98B-A6E4F2B072FC}"/>
          </ac:spMkLst>
        </pc:spChg>
        <pc:spChg chg="add mod">
          <ac:chgData name="Angela Ogier" userId="44dd9095-1d95-4837-9c14-5c23c224bd78" providerId="ADAL" clId="{AD1101F7-F81D-45D0-9FD2-1F39C337C949}" dt="2018-10-15T03:07:03.827" v="25045" actId="20577"/>
          <ac:spMkLst>
            <pc:docMk/>
            <pc:sldMk cId="2372364694" sldId="316"/>
            <ac:spMk id="11" creationId="{5CAED55A-430C-4A86-A35A-5B72D20FB788}"/>
          </ac:spMkLst>
        </pc:spChg>
        <pc:spChg chg="add mod">
          <ac:chgData name="Angela Ogier" userId="44dd9095-1d95-4837-9c14-5c23c224bd78" providerId="ADAL" clId="{AD1101F7-F81D-45D0-9FD2-1F39C337C949}" dt="2018-10-14T12:39:05.343" v="15090" actId="1035"/>
          <ac:spMkLst>
            <pc:docMk/>
            <pc:sldMk cId="2372364694" sldId="316"/>
            <ac:spMk id="12" creationId="{D0A32110-E7F4-483A-8243-40ABD1D6ED87}"/>
          </ac:spMkLst>
        </pc:spChg>
        <pc:spChg chg="add mod">
          <ac:chgData name="Angela Ogier" userId="44dd9095-1d95-4837-9c14-5c23c224bd78" providerId="ADAL" clId="{AD1101F7-F81D-45D0-9FD2-1F39C337C949}" dt="2018-10-14T12:39:05.343" v="15090" actId="1035"/>
          <ac:spMkLst>
            <pc:docMk/>
            <pc:sldMk cId="2372364694" sldId="316"/>
            <ac:spMk id="13" creationId="{A5E5E6E9-C989-4B95-8A3E-55A4A959A3F7}"/>
          </ac:spMkLst>
        </pc:spChg>
        <pc:spChg chg="add mod">
          <ac:chgData name="Angela Ogier" userId="44dd9095-1d95-4837-9c14-5c23c224bd78" providerId="ADAL" clId="{AD1101F7-F81D-45D0-9FD2-1F39C337C949}" dt="2018-10-14T12:39:05.343" v="15090" actId="1035"/>
          <ac:spMkLst>
            <pc:docMk/>
            <pc:sldMk cId="2372364694" sldId="316"/>
            <ac:spMk id="14" creationId="{3E682674-CA22-4D41-904E-1201CDBEB850}"/>
          </ac:spMkLst>
        </pc:spChg>
        <pc:spChg chg="add del mod">
          <ac:chgData name="Angela Ogier" userId="44dd9095-1d95-4837-9c14-5c23c224bd78" providerId="ADAL" clId="{AD1101F7-F81D-45D0-9FD2-1F39C337C949}" dt="2018-10-14T12:35:56.054" v="14886" actId="478"/>
          <ac:spMkLst>
            <pc:docMk/>
            <pc:sldMk cId="2372364694" sldId="316"/>
            <ac:spMk id="15" creationId="{DB5DDCD6-FD3B-416A-80E3-459A0E964011}"/>
          </ac:spMkLst>
        </pc:spChg>
        <pc:spChg chg="add mod">
          <ac:chgData name="Angela Ogier" userId="44dd9095-1d95-4837-9c14-5c23c224bd78" providerId="ADAL" clId="{AD1101F7-F81D-45D0-9FD2-1F39C337C949}" dt="2018-10-14T12:39:05.343" v="15090" actId="1035"/>
          <ac:spMkLst>
            <pc:docMk/>
            <pc:sldMk cId="2372364694" sldId="316"/>
            <ac:spMk id="16" creationId="{E3DCF0CA-A555-434A-837B-ED87BE8F29C1}"/>
          </ac:spMkLst>
        </pc:spChg>
      </pc:sldChg>
      <pc:sldChg chg="modSp add ord">
        <pc:chgData name="Angela Ogier" userId="44dd9095-1d95-4837-9c14-5c23c224bd78" providerId="ADAL" clId="{AD1101F7-F81D-45D0-9FD2-1F39C337C949}" dt="2018-10-15T09:44:43.684" v="33177" actId="114"/>
        <pc:sldMkLst>
          <pc:docMk/>
          <pc:sldMk cId="1758527149" sldId="317"/>
        </pc:sldMkLst>
        <pc:spChg chg="mod">
          <ac:chgData name="Angela Ogier" userId="44dd9095-1d95-4837-9c14-5c23c224bd78" providerId="ADAL" clId="{AD1101F7-F81D-45D0-9FD2-1F39C337C949}" dt="2018-10-14T08:48:05.743" v="1981" actId="5793"/>
          <ac:spMkLst>
            <pc:docMk/>
            <pc:sldMk cId="1758527149" sldId="317"/>
            <ac:spMk id="2" creationId="{2498B023-DB2C-41F8-B0DD-5F25A3553A1D}"/>
          </ac:spMkLst>
        </pc:spChg>
        <pc:spChg chg="mod">
          <ac:chgData name="Angela Ogier" userId="44dd9095-1d95-4837-9c14-5c23c224bd78" providerId="ADAL" clId="{AD1101F7-F81D-45D0-9FD2-1F39C337C949}" dt="2018-10-15T09:44:43.684" v="33177" actId="114"/>
          <ac:spMkLst>
            <pc:docMk/>
            <pc:sldMk cId="1758527149" sldId="317"/>
            <ac:spMk id="3" creationId="{A84AE457-B4BC-48E4-BB95-8F08DD0BEF0E}"/>
          </ac:spMkLst>
        </pc:spChg>
      </pc:sldChg>
      <pc:sldChg chg="delSp modSp add">
        <pc:chgData name="Angela Ogier" userId="44dd9095-1d95-4837-9c14-5c23c224bd78" providerId="ADAL" clId="{AD1101F7-F81D-45D0-9FD2-1F39C337C949}" dt="2018-10-15T08:24:24.632" v="28419" actId="478"/>
        <pc:sldMkLst>
          <pc:docMk/>
          <pc:sldMk cId="2764190368" sldId="318"/>
        </pc:sldMkLst>
        <pc:spChg chg="mod">
          <ac:chgData name="Angela Ogier" userId="44dd9095-1d95-4837-9c14-5c23c224bd78" providerId="ADAL" clId="{AD1101F7-F81D-45D0-9FD2-1F39C337C949}" dt="2018-10-14T09:51:59.420" v="6419" actId="20577"/>
          <ac:spMkLst>
            <pc:docMk/>
            <pc:sldMk cId="2764190368" sldId="318"/>
            <ac:spMk id="2" creationId="{3E1A7A01-900B-4551-B11B-557E44BA1E21}"/>
          </ac:spMkLst>
        </pc:spChg>
        <pc:spChg chg="del mod">
          <ac:chgData name="Angela Ogier" userId="44dd9095-1d95-4837-9c14-5c23c224bd78" providerId="ADAL" clId="{AD1101F7-F81D-45D0-9FD2-1F39C337C949}" dt="2018-10-15T08:24:24.632" v="28419" actId="478"/>
          <ac:spMkLst>
            <pc:docMk/>
            <pc:sldMk cId="2764190368" sldId="318"/>
            <ac:spMk id="4" creationId="{B75F0296-2DF2-4D2F-B6C1-0961CF5FC08C}"/>
          </ac:spMkLst>
        </pc:spChg>
        <pc:spChg chg="mod">
          <ac:chgData name="Angela Ogier" userId="44dd9095-1d95-4837-9c14-5c23c224bd78" providerId="ADAL" clId="{AD1101F7-F81D-45D0-9FD2-1F39C337C949}" dt="2018-10-14T10:03:38.073" v="6866" actId="14100"/>
          <ac:spMkLst>
            <pc:docMk/>
            <pc:sldMk cId="2764190368" sldId="318"/>
            <ac:spMk id="5" creationId="{9B3521C0-1137-49EF-B786-169150E567FA}"/>
          </ac:spMkLst>
        </pc:spChg>
        <pc:spChg chg="mod">
          <ac:chgData name="Angela Ogier" userId="44dd9095-1d95-4837-9c14-5c23c224bd78" providerId="ADAL" clId="{AD1101F7-F81D-45D0-9FD2-1F39C337C949}" dt="2018-10-15T08:23:49.169" v="28398" actId="20577"/>
          <ac:spMkLst>
            <pc:docMk/>
            <pc:sldMk cId="2764190368" sldId="318"/>
            <ac:spMk id="9" creationId="{C118143F-44C9-4824-A359-2EEBA96D953D}"/>
          </ac:spMkLst>
        </pc:spChg>
      </pc:sldChg>
      <pc:sldChg chg="addSp modSp add">
        <pc:chgData name="Angela Ogier" userId="44dd9095-1d95-4837-9c14-5c23c224bd78" providerId="ADAL" clId="{AD1101F7-F81D-45D0-9FD2-1F39C337C949}" dt="2018-10-15T08:37:57.123" v="29253" actId="20577"/>
        <pc:sldMkLst>
          <pc:docMk/>
          <pc:sldMk cId="444262560" sldId="319"/>
        </pc:sldMkLst>
        <pc:spChg chg="mod">
          <ac:chgData name="Angela Ogier" userId="44dd9095-1d95-4837-9c14-5c23c224bd78" providerId="ADAL" clId="{AD1101F7-F81D-45D0-9FD2-1F39C337C949}" dt="2018-10-14T12:03:17.244" v="12144" actId="20577"/>
          <ac:spMkLst>
            <pc:docMk/>
            <pc:sldMk cId="444262560" sldId="319"/>
            <ac:spMk id="2" creationId="{16715480-4B95-4DFD-B914-A8FA9CD43FAB}"/>
          </ac:spMkLst>
        </pc:spChg>
        <pc:spChg chg="mod">
          <ac:chgData name="Angela Ogier" userId="44dd9095-1d95-4837-9c14-5c23c224bd78" providerId="ADAL" clId="{AD1101F7-F81D-45D0-9FD2-1F39C337C949}" dt="2018-10-15T08:37:57.123" v="29253" actId="20577"/>
          <ac:spMkLst>
            <pc:docMk/>
            <pc:sldMk cId="444262560" sldId="319"/>
            <ac:spMk id="4" creationId="{6D601E1F-D66D-4763-9717-E8F7B1AEFE3C}"/>
          </ac:spMkLst>
        </pc:spChg>
        <pc:spChg chg="mod">
          <ac:chgData name="Angela Ogier" userId="44dd9095-1d95-4837-9c14-5c23c224bd78" providerId="ADAL" clId="{AD1101F7-F81D-45D0-9FD2-1F39C337C949}" dt="2018-10-14T12:17:38.209" v="13129" actId="14100"/>
          <ac:spMkLst>
            <pc:docMk/>
            <pc:sldMk cId="444262560" sldId="319"/>
            <ac:spMk id="5" creationId="{FBECC25B-E8F5-42EA-A774-5D5572C5B091}"/>
          </ac:spMkLst>
        </pc:spChg>
        <pc:spChg chg="mod">
          <ac:chgData name="Angela Ogier" userId="44dd9095-1d95-4837-9c14-5c23c224bd78" providerId="ADAL" clId="{AD1101F7-F81D-45D0-9FD2-1F39C337C949}" dt="2018-10-14T12:11:06.120" v="12251" actId="1076"/>
          <ac:spMkLst>
            <pc:docMk/>
            <pc:sldMk cId="444262560" sldId="319"/>
            <ac:spMk id="8" creationId="{E9B22F15-D2AA-4C6D-B657-21ECBFDE5524}"/>
          </ac:spMkLst>
        </pc:spChg>
        <pc:spChg chg="mod">
          <ac:chgData name="Angela Ogier" userId="44dd9095-1d95-4837-9c14-5c23c224bd78" providerId="ADAL" clId="{AD1101F7-F81D-45D0-9FD2-1F39C337C949}" dt="2018-10-14T12:18:38.041" v="13329" actId="20577"/>
          <ac:spMkLst>
            <pc:docMk/>
            <pc:sldMk cId="444262560" sldId="319"/>
            <ac:spMk id="11" creationId="{60D1810B-3010-4C5D-9E37-AC7A2C01DB1E}"/>
          </ac:spMkLst>
        </pc:spChg>
        <pc:graphicFrameChg chg="add mod modGraphic">
          <ac:chgData name="Angela Ogier" userId="44dd9095-1d95-4837-9c14-5c23c224bd78" providerId="ADAL" clId="{AD1101F7-F81D-45D0-9FD2-1F39C337C949}" dt="2018-10-14T12:11:11.196" v="12253" actId="122"/>
          <ac:graphicFrameMkLst>
            <pc:docMk/>
            <pc:sldMk cId="444262560" sldId="319"/>
            <ac:graphicFrameMk id="3" creationId="{DAD392EF-94B4-4E68-9B5C-84CAD9BE9C85}"/>
          </ac:graphicFrameMkLst>
        </pc:graphicFrameChg>
      </pc:sldChg>
      <pc:sldChg chg="delSp modSp add del">
        <pc:chgData name="Angela Ogier" userId="44dd9095-1d95-4837-9c14-5c23c224bd78" providerId="ADAL" clId="{AD1101F7-F81D-45D0-9FD2-1F39C337C949}" dt="2018-10-14T11:24:39.943" v="9903" actId="2696"/>
        <pc:sldMkLst>
          <pc:docMk/>
          <pc:sldMk cId="4256123432" sldId="319"/>
        </pc:sldMkLst>
        <pc:spChg chg="mod">
          <ac:chgData name="Angela Ogier" userId="44dd9095-1d95-4837-9c14-5c23c224bd78" providerId="ADAL" clId="{AD1101F7-F81D-45D0-9FD2-1F39C337C949}" dt="2018-10-14T11:15:38.143" v="9701" actId="20577"/>
          <ac:spMkLst>
            <pc:docMk/>
            <pc:sldMk cId="4256123432" sldId="319"/>
            <ac:spMk id="2" creationId="{3A0347CE-8AD5-41D6-B555-83182B9FC9A3}"/>
          </ac:spMkLst>
        </pc:spChg>
        <pc:spChg chg="mod">
          <ac:chgData name="Angela Ogier" userId="44dd9095-1d95-4837-9c14-5c23c224bd78" providerId="ADAL" clId="{AD1101F7-F81D-45D0-9FD2-1F39C337C949}" dt="2018-10-14T11:19:41.165" v="9800" actId="20577"/>
          <ac:spMkLst>
            <pc:docMk/>
            <pc:sldMk cId="4256123432" sldId="319"/>
            <ac:spMk id="5" creationId="{C496A4E1-DE15-46AF-BB77-89565A96EC60}"/>
          </ac:spMkLst>
        </pc:spChg>
        <pc:spChg chg="mod">
          <ac:chgData name="Angela Ogier" userId="44dd9095-1d95-4837-9c14-5c23c224bd78" providerId="ADAL" clId="{AD1101F7-F81D-45D0-9FD2-1F39C337C949}" dt="2018-10-14T11:15:46.505" v="9707" actId="20577"/>
          <ac:spMkLst>
            <pc:docMk/>
            <pc:sldMk cId="4256123432" sldId="319"/>
            <ac:spMk id="9" creationId="{D3534346-93DC-43C2-BF89-8DF5478129BB}"/>
          </ac:spMkLst>
        </pc:spChg>
        <pc:spChg chg="mod">
          <ac:chgData name="Angela Ogier" userId="44dd9095-1d95-4837-9c14-5c23c224bd78" providerId="ADAL" clId="{AD1101F7-F81D-45D0-9FD2-1F39C337C949}" dt="2018-10-14T11:21:17.583" v="9901" actId="20577"/>
          <ac:spMkLst>
            <pc:docMk/>
            <pc:sldMk cId="4256123432" sldId="319"/>
            <ac:spMk id="10" creationId="{4DB7FAA6-B58C-4A81-B450-7C7DD4DBDA40}"/>
          </ac:spMkLst>
        </pc:spChg>
        <pc:spChg chg="del">
          <ac:chgData name="Angela Ogier" userId="44dd9095-1d95-4837-9c14-5c23c224bd78" providerId="ADAL" clId="{AD1101F7-F81D-45D0-9FD2-1F39C337C949}" dt="2018-10-14T11:24:21.145" v="9902" actId="478"/>
          <ac:spMkLst>
            <pc:docMk/>
            <pc:sldMk cId="4256123432" sldId="319"/>
            <ac:spMk id="12" creationId="{722F20F4-86DE-4E77-B6F9-3B3D53748F11}"/>
          </ac:spMkLst>
        </pc:spChg>
        <pc:spChg chg="del">
          <ac:chgData name="Angela Ogier" userId="44dd9095-1d95-4837-9c14-5c23c224bd78" providerId="ADAL" clId="{AD1101F7-F81D-45D0-9FD2-1F39C337C949}" dt="2018-10-14T11:24:21.145" v="9902" actId="478"/>
          <ac:spMkLst>
            <pc:docMk/>
            <pc:sldMk cId="4256123432" sldId="319"/>
            <ac:spMk id="13" creationId="{65F7DFAA-9F52-4E27-BE31-691158BB9476}"/>
          </ac:spMkLst>
        </pc:spChg>
        <pc:spChg chg="mod">
          <ac:chgData name="Angela Ogier" userId="44dd9095-1d95-4837-9c14-5c23c224bd78" providerId="ADAL" clId="{AD1101F7-F81D-45D0-9FD2-1F39C337C949}" dt="2018-10-14T11:20:43.158" v="9814" actId="20577"/>
          <ac:spMkLst>
            <pc:docMk/>
            <pc:sldMk cId="4256123432" sldId="319"/>
            <ac:spMk id="14" creationId="{24DAFBE5-34A3-4DFB-A360-88668540FBDB}"/>
          </ac:spMkLst>
        </pc:spChg>
        <pc:spChg chg="del">
          <ac:chgData name="Angela Ogier" userId="44dd9095-1d95-4837-9c14-5c23c224bd78" providerId="ADAL" clId="{AD1101F7-F81D-45D0-9FD2-1F39C337C949}" dt="2018-10-14T11:24:21.145" v="9902" actId="478"/>
          <ac:spMkLst>
            <pc:docMk/>
            <pc:sldMk cId="4256123432" sldId="319"/>
            <ac:spMk id="15" creationId="{F611C535-7333-4139-BAF6-E836C92F8603}"/>
          </ac:spMkLst>
        </pc:spChg>
        <pc:spChg chg="del">
          <ac:chgData name="Angela Ogier" userId="44dd9095-1d95-4837-9c14-5c23c224bd78" providerId="ADAL" clId="{AD1101F7-F81D-45D0-9FD2-1F39C337C949}" dt="2018-10-14T11:24:21.145" v="9902" actId="478"/>
          <ac:spMkLst>
            <pc:docMk/>
            <pc:sldMk cId="4256123432" sldId="319"/>
            <ac:spMk id="16" creationId="{38DBE4CC-2FBA-4F15-BB89-4057A274CFC7}"/>
          </ac:spMkLst>
        </pc:spChg>
        <pc:spChg chg="del">
          <ac:chgData name="Angela Ogier" userId="44dd9095-1d95-4837-9c14-5c23c224bd78" providerId="ADAL" clId="{AD1101F7-F81D-45D0-9FD2-1F39C337C949}" dt="2018-10-14T11:24:21.145" v="9902" actId="478"/>
          <ac:spMkLst>
            <pc:docMk/>
            <pc:sldMk cId="4256123432" sldId="319"/>
            <ac:spMk id="17" creationId="{CD880B28-B951-40D5-886A-E7941B714B8C}"/>
          </ac:spMkLst>
        </pc:spChg>
        <pc:spChg chg="del">
          <ac:chgData name="Angela Ogier" userId="44dd9095-1d95-4837-9c14-5c23c224bd78" providerId="ADAL" clId="{AD1101F7-F81D-45D0-9FD2-1F39C337C949}" dt="2018-10-14T11:24:21.145" v="9902" actId="478"/>
          <ac:spMkLst>
            <pc:docMk/>
            <pc:sldMk cId="4256123432" sldId="319"/>
            <ac:spMk id="18" creationId="{27B623B1-CE27-41CE-A904-DB56472BE493}"/>
          </ac:spMkLst>
        </pc:spChg>
      </pc:sldChg>
      <pc:sldChg chg="addSp delSp modSp add">
        <pc:chgData name="Angela Ogier" userId="44dd9095-1d95-4837-9c14-5c23c224bd78" providerId="ADAL" clId="{AD1101F7-F81D-45D0-9FD2-1F39C337C949}" dt="2018-10-15T03:11:52.419" v="25707" actId="6549"/>
        <pc:sldMkLst>
          <pc:docMk/>
          <pc:sldMk cId="254440633" sldId="320"/>
        </pc:sldMkLst>
        <pc:spChg chg="mod">
          <ac:chgData name="Angela Ogier" userId="44dd9095-1d95-4837-9c14-5c23c224bd78" providerId="ADAL" clId="{AD1101F7-F81D-45D0-9FD2-1F39C337C949}" dt="2018-10-14T12:19:38.754" v="13354" actId="20577"/>
          <ac:spMkLst>
            <pc:docMk/>
            <pc:sldMk cId="254440633" sldId="320"/>
            <ac:spMk id="2" creationId="{7361B910-F79C-4C8D-A65A-C168CC0A8109}"/>
          </ac:spMkLst>
        </pc:spChg>
        <pc:spChg chg="del">
          <ac:chgData name="Angela Ogier" userId="44dd9095-1d95-4837-9c14-5c23c224bd78" providerId="ADAL" clId="{AD1101F7-F81D-45D0-9FD2-1F39C337C949}" dt="2018-10-14T12:19:30.499" v="13332" actId="478"/>
          <ac:spMkLst>
            <pc:docMk/>
            <pc:sldMk cId="254440633" sldId="320"/>
            <ac:spMk id="3" creationId="{9F5FFD20-6B0E-4BE9-890A-6D1D942973D8}"/>
          </ac:spMkLst>
        </pc:spChg>
        <pc:spChg chg="add mod">
          <ac:chgData name="Angela Ogier" userId="44dd9095-1d95-4837-9c14-5c23c224bd78" providerId="ADAL" clId="{AD1101F7-F81D-45D0-9FD2-1F39C337C949}" dt="2018-10-15T03:11:06.588" v="25700" actId="1035"/>
          <ac:spMkLst>
            <pc:docMk/>
            <pc:sldMk cId="254440633" sldId="320"/>
            <ac:spMk id="4" creationId="{1FC1A14E-3225-45ED-9C3A-617D6010A409}"/>
          </ac:spMkLst>
        </pc:spChg>
        <pc:spChg chg="add mod">
          <ac:chgData name="Angela Ogier" userId="44dd9095-1d95-4837-9c14-5c23c224bd78" providerId="ADAL" clId="{AD1101F7-F81D-45D0-9FD2-1F39C337C949}" dt="2018-10-15T03:11:33.737" v="25706" actId="465"/>
          <ac:spMkLst>
            <pc:docMk/>
            <pc:sldMk cId="254440633" sldId="320"/>
            <ac:spMk id="5" creationId="{96707EA3-485B-4E99-9221-7CC7B654D606}"/>
          </ac:spMkLst>
        </pc:spChg>
        <pc:spChg chg="add mod">
          <ac:chgData name="Angela Ogier" userId="44dd9095-1d95-4837-9c14-5c23c224bd78" providerId="ADAL" clId="{AD1101F7-F81D-45D0-9FD2-1F39C337C949}" dt="2018-10-15T03:11:52.419" v="25707" actId="6549"/>
          <ac:spMkLst>
            <pc:docMk/>
            <pc:sldMk cId="254440633" sldId="320"/>
            <ac:spMk id="6" creationId="{D9DBF0D5-ADD0-499A-A0CF-8E3AFEEB93C2}"/>
          </ac:spMkLst>
        </pc:spChg>
        <pc:spChg chg="add">
          <ac:chgData name="Angela Ogier" userId="44dd9095-1d95-4837-9c14-5c23c224bd78" providerId="ADAL" clId="{AD1101F7-F81D-45D0-9FD2-1F39C337C949}" dt="2018-10-14T12:19:30.888" v="13333"/>
          <ac:spMkLst>
            <pc:docMk/>
            <pc:sldMk cId="254440633" sldId="320"/>
            <ac:spMk id="7" creationId="{57BBA064-B552-4E73-83DE-92FB3B3DE923}"/>
          </ac:spMkLst>
        </pc:spChg>
        <pc:spChg chg="add">
          <ac:chgData name="Angela Ogier" userId="44dd9095-1d95-4837-9c14-5c23c224bd78" providerId="ADAL" clId="{AD1101F7-F81D-45D0-9FD2-1F39C337C949}" dt="2018-10-14T12:19:30.888" v="13333"/>
          <ac:spMkLst>
            <pc:docMk/>
            <pc:sldMk cId="254440633" sldId="320"/>
            <ac:spMk id="8" creationId="{003AAC0D-42C4-446A-8EB7-EF05C05C7E89}"/>
          </ac:spMkLst>
        </pc:spChg>
        <pc:spChg chg="add mod">
          <ac:chgData name="Angela Ogier" userId="44dd9095-1d95-4837-9c14-5c23c224bd78" providerId="ADAL" clId="{AD1101F7-F81D-45D0-9FD2-1F39C337C949}" dt="2018-10-14T12:42:38.497" v="15528" actId="20577"/>
          <ac:spMkLst>
            <pc:docMk/>
            <pc:sldMk cId="254440633" sldId="320"/>
            <ac:spMk id="9" creationId="{09E5CB20-FFFA-46D5-98C0-0FAB9270C7A6}"/>
          </ac:spMkLst>
        </pc:spChg>
        <pc:spChg chg="add mod">
          <ac:chgData name="Angela Ogier" userId="44dd9095-1d95-4837-9c14-5c23c224bd78" providerId="ADAL" clId="{AD1101F7-F81D-45D0-9FD2-1F39C337C949}" dt="2018-10-15T03:11:33.737" v="25706" actId="465"/>
          <ac:spMkLst>
            <pc:docMk/>
            <pc:sldMk cId="254440633" sldId="320"/>
            <ac:spMk id="10" creationId="{4B816ADF-0A97-47E3-A01F-CC9CE7F0D4BC}"/>
          </ac:spMkLst>
        </pc:spChg>
        <pc:spChg chg="add mod">
          <ac:chgData name="Angela Ogier" userId="44dd9095-1d95-4837-9c14-5c23c224bd78" providerId="ADAL" clId="{AD1101F7-F81D-45D0-9FD2-1F39C337C949}" dt="2018-10-15T03:11:29.987" v="25705" actId="465"/>
          <ac:spMkLst>
            <pc:docMk/>
            <pc:sldMk cId="254440633" sldId="320"/>
            <ac:spMk id="11" creationId="{C114D78E-75B5-43D7-863D-354E153A9278}"/>
          </ac:spMkLst>
        </pc:spChg>
        <pc:spChg chg="add mod">
          <ac:chgData name="Angela Ogier" userId="44dd9095-1d95-4837-9c14-5c23c224bd78" providerId="ADAL" clId="{AD1101F7-F81D-45D0-9FD2-1F39C337C949}" dt="2018-10-15T03:11:17.057" v="25704" actId="1035"/>
          <ac:spMkLst>
            <pc:docMk/>
            <pc:sldMk cId="254440633" sldId="320"/>
            <ac:spMk id="12" creationId="{DF367FAA-6BD9-4E0B-B229-9BF0BCD24630}"/>
          </ac:spMkLst>
        </pc:spChg>
        <pc:spChg chg="add mod">
          <ac:chgData name="Angela Ogier" userId="44dd9095-1d95-4837-9c14-5c23c224bd78" providerId="ADAL" clId="{AD1101F7-F81D-45D0-9FD2-1F39C337C949}" dt="2018-10-15T03:11:33.737" v="25706" actId="465"/>
          <ac:spMkLst>
            <pc:docMk/>
            <pc:sldMk cId="254440633" sldId="320"/>
            <ac:spMk id="13" creationId="{B077411D-365E-4B9E-BF9A-9D5FE3D48809}"/>
          </ac:spMkLst>
        </pc:spChg>
        <pc:spChg chg="add mod">
          <ac:chgData name="Angela Ogier" userId="44dd9095-1d95-4837-9c14-5c23c224bd78" providerId="ADAL" clId="{AD1101F7-F81D-45D0-9FD2-1F39C337C949}" dt="2018-10-15T03:11:29.987" v="25705" actId="465"/>
          <ac:spMkLst>
            <pc:docMk/>
            <pc:sldMk cId="254440633" sldId="320"/>
            <ac:spMk id="14" creationId="{849FF340-A4FE-4EDF-9568-97C17F2C6CD5}"/>
          </ac:spMkLst>
        </pc:spChg>
        <pc:spChg chg="add del mod">
          <ac:chgData name="Angela Ogier" userId="44dd9095-1d95-4837-9c14-5c23c224bd78" providerId="ADAL" clId="{AD1101F7-F81D-45D0-9FD2-1F39C337C949}" dt="2018-10-14T12:58:37.333" v="17240" actId="478"/>
          <ac:spMkLst>
            <pc:docMk/>
            <pc:sldMk cId="254440633" sldId="320"/>
            <ac:spMk id="15" creationId="{75ED60B1-CFE7-4736-B40E-2F20C0793E16}"/>
          </ac:spMkLst>
        </pc:spChg>
        <pc:spChg chg="add mod">
          <ac:chgData name="Angela Ogier" userId="44dd9095-1d95-4837-9c14-5c23c224bd78" providerId="ADAL" clId="{AD1101F7-F81D-45D0-9FD2-1F39C337C949}" dt="2018-10-15T03:11:13.108" v="25703" actId="1036"/>
          <ac:spMkLst>
            <pc:docMk/>
            <pc:sldMk cId="254440633" sldId="320"/>
            <ac:spMk id="16" creationId="{E1B22619-5280-43DD-A959-8798A3262FE8}"/>
          </ac:spMkLst>
        </pc:spChg>
      </pc:sldChg>
      <pc:sldChg chg="add del">
        <pc:chgData name="Angela Ogier" userId="44dd9095-1d95-4837-9c14-5c23c224bd78" providerId="ADAL" clId="{AD1101F7-F81D-45D0-9FD2-1F39C337C949}" dt="2018-10-15T01:47:41.845" v="23213" actId="2696"/>
        <pc:sldMkLst>
          <pc:docMk/>
          <pc:sldMk cId="2499958010" sldId="321"/>
        </pc:sldMkLst>
      </pc:sldChg>
      <pc:sldChg chg="addSp delSp modSp add">
        <pc:chgData name="Angela Ogier" userId="44dd9095-1d95-4837-9c14-5c23c224bd78" providerId="ADAL" clId="{AD1101F7-F81D-45D0-9FD2-1F39C337C949}" dt="2018-10-15T08:09:18.677" v="27507" actId="1036"/>
        <pc:sldMkLst>
          <pc:docMk/>
          <pc:sldMk cId="3381240982" sldId="321"/>
        </pc:sldMkLst>
        <pc:spChg chg="mod">
          <ac:chgData name="Angela Ogier" userId="44dd9095-1d95-4837-9c14-5c23c224bd78" providerId="ADAL" clId="{AD1101F7-F81D-45D0-9FD2-1F39C337C949}" dt="2018-10-15T03:27:13.030" v="25897" actId="20577"/>
          <ac:spMkLst>
            <pc:docMk/>
            <pc:sldMk cId="3381240982" sldId="321"/>
            <ac:spMk id="2" creationId="{64E9418E-50CB-4A92-AD94-5F4CC24EBECA}"/>
          </ac:spMkLst>
        </pc:spChg>
        <pc:spChg chg="del">
          <ac:chgData name="Angela Ogier" userId="44dd9095-1d95-4837-9c14-5c23c224bd78" providerId="ADAL" clId="{AD1101F7-F81D-45D0-9FD2-1F39C337C949}" dt="2018-10-15T03:15:25.048" v="25872" actId="478"/>
          <ac:spMkLst>
            <pc:docMk/>
            <pc:sldMk cId="3381240982" sldId="321"/>
            <ac:spMk id="3" creationId="{44A8C49E-1C60-47A4-8C54-0225C337AE64}"/>
          </ac:spMkLst>
        </pc:spChg>
        <pc:spChg chg="add mod">
          <ac:chgData name="Angela Ogier" userId="44dd9095-1d95-4837-9c14-5c23c224bd78" providerId="ADAL" clId="{AD1101F7-F81D-45D0-9FD2-1F39C337C949}" dt="2018-10-15T08:09:02.739" v="27505" actId="313"/>
          <ac:spMkLst>
            <pc:docMk/>
            <pc:sldMk cId="3381240982" sldId="321"/>
            <ac:spMk id="4" creationId="{32F9CA56-FC69-4421-A080-466243D3B09C}"/>
          </ac:spMkLst>
        </pc:spChg>
        <pc:spChg chg="add del">
          <ac:chgData name="Angela Ogier" userId="44dd9095-1d95-4837-9c14-5c23c224bd78" providerId="ADAL" clId="{AD1101F7-F81D-45D0-9FD2-1F39C337C949}" dt="2018-10-15T03:15:21.657" v="25870" actId="478"/>
          <ac:spMkLst>
            <pc:docMk/>
            <pc:sldMk cId="3381240982" sldId="321"/>
            <ac:spMk id="5" creationId="{AB1103EF-780E-49BA-B237-8252044D1992}"/>
          </ac:spMkLst>
        </pc:spChg>
        <pc:spChg chg="add del">
          <ac:chgData name="Angela Ogier" userId="44dd9095-1d95-4837-9c14-5c23c224bd78" providerId="ADAL" clId="{AD1101F7-F81D-45D0-9FD2-1F39C337C949}" dt="2018-10-15T03:15:23.449" v="25871" actId="478"/>
          <ac:spMkLst>
            <pc:docMk/>
            <pc:sldMk cId="3381240982" sldId="321"/>
            <ac:spMk id="6" creationId="{DC899256-6274-44A7-9E61-3B4916E67DC1}"/>
          </ac:spMkLst>
        </pc:spChg>
        <pc:spChg chg="add mod">
          <ac:chgData name="Angela Ogier" userId="44dd9095-1d95-4837-9c14-5c23c224bd78" providerId="ADAL" clId="{AD1101F7-F81D-45D0-9FD2-1F39C337C949}" dt="2018-10-15T03:56:19.299" v="27477" actId="1035"/>
          <ac:spMkLst>
            <pc:docMk/>
            <pc:sldMk cId="3381240982" sldId="321"/>
            <ac:spMk id="7" creationId="{C1DD250D-4FF0-4E86-BC29-ED549ACEEDCA}"/>
          </ac:spMkLst>
        </pc:spChg>
        <pc:spChg chg="add mod">
          <ac:chgData name="Angela Ogier" userId="44dd9095-1d95-4837-9c14-5c23c224bd78" providerId="ADAL" clId="{AD1101F7-F81D-45D0-9FD2-1F39C337C949}" dt="2018-10-15T03:56:19.299" v="27477" actId="1035"/>
          <ac:spMkLst>
            <pc:docMk/>
            <pc:sldMk cId="3381240982" sldId="321"/>
            <ac:spMk id="8" creationId="{B8368197-81A3-4164-B992-73B6B8C2FAB9}"/>
          </ac:spMkLst>
        </pc:spChg>
        <pc:spChg chg="add del">
          <ac:chgData name="Angela Ogier" userId="44dd9095-1d95-4837-9c14-5c23c224bd78" providerId="ADAL" clId="{AD1101F7-F81D-45D0-9FD2-1F39C337C949}" dt="2018-10-15T03:15:26.697" v="25873" actId="478"/>
          <ac:spMkLst>
            <pc:docMk/>
            <pc:sldMk cId="3381240982" sldId="321"/>
            <ac:spMk id="9" creationId="{EED3E3F4-686B-432A-A018-1BD083355D0F}"/>
          </ac:spMkLst>
        </pc:spChg>
        <pc:spChg chg="add mod">
          <ac:chgData name="Angela Ogier" userId="44dd9095-1d95-4837-9c14-5c23c224bd78" providerId="ADAL" clId="{AD1101F7-F81D-45D0-9FD2-1F39C337C949}" dt="2018-10-15T03:56:14.046" v="27476" actId="1035"/>
          <ac:spMkLst>
            <pc:docMk/>
            <pc:sldMk cId="3381240982" sldId="321"/>
            <ac:spMk id="10" creationId="{D4ADE0C5-8C1E-4446-842A-BAD905BF1543}"/>
          </ac:spMkLst>
        </pc:spChg>
        <pc:spChg chg="add mod">
          <ac:chgData name="Angela Ogier" userId="44dd9095-1d95-4837-9c14-5c23c224bd78" providerId="ADAL" clId="{AD1101F7-F81D-45D0-9FD2-1F39C337C949}" dt="2018-10-15T03:56:14.046" v="27476" actId="1035"/>
          <ac:spMkLst>
            <pc:docMk/>
            <pc:sldMk cId="3381240982" sldId="321"/>
            <ac:spMk id="11" creationId="{2823B512-B857-416C-AD23-B47CE60933ED}"/>
          </ac:spMkLst>
        </pc:spChg>
        <pc:spChg chg="add mod">
          <ac:chgData name="Angela Ogier" userId="44dd9095-1d95-4837-9c14-5c23c224bd78" providerId="ADAL" clId="{AD1101F7-F81D-45D0-9FD2-1F39C337C949}" dt="2018-10-15T03:56:14.046" v="27476" actId="1035"/>
          <ac:spMkLst>
            <pc:docMk/>
            <pc:sldMk cId="3381240982" sldId="321"/>
            <ac:spMk id="12" creationId="{9EEB9C29-C5A2-41C7-B7CC-366FC17344F8}"/>
          </ac:spMkLst>
        </pc:spChg>
        <pc:spChg chg="add mod">
          <ac:chgData name="Angela Ogier" userId="44dd9095-1d95-4837-9c14-5c23c224bd78" providerId="ADAL" clId="{AD1101F7-F81D-45D0-9FD2-1F39C337C949}" dt="2018-10-15T08:09:18.677" v="27507" actId="1036"/>
          <ac:spMkLst>
            <pc:docMk/>
            <pc:sldMk cId="3381240982" sldId="321"/>
            <ac:spMk id="13" creationId="{79DC73C5-4749-47BA-B7AF-4C807E6D737A}"/>
          </ac:spMkLst>
        </pc:spChg>
        <pc:spChg chg="add mod">
          <ac:chgData name="Angela Ogier" userId="44dd9095-1d95-4837-9c14-5c23c224bd78" providerId="ADAL" clId="{AD1101F7-F81D-45D0-9FD2-1F39C337C949}" dt="2018-10-15T08:09:18.677" v="27507" actId="1036"/>
          <ac:spMkLst>
            <pc:docMk/>
            <pc:sldMk cId="3381240982" sldId="321"/>
            <ac:spMk id="14" creationId="{22931CBF-35AE-4906-B86F-9EDD264C53DC}"/>
          </ac:spMkLst>
        </pc:spChg>
        <pc:spChg chg="add mod">
          <ac:chgData name="Angela Ogier" userId="44dd9095-1d95-4837-9c14-5c23c224bd78" providerId="ADAL" clId="{AD1101F7-F81D-45D0-9FD2-1F39C337C949}" dt="2018-10-15T08:09:18.677" v="27507" actId="1036"/>
          <ac:spMkLst>
            <pc:docMk/>
            <pc:sldMk cId="3381240982" sldId="321"/>
            <ac:spMk id="15" creationId="{17EBE7A8-46E3-4E34-B534-0B7BBC0544FC}"/>
          </ac:spMkLst>
        </pc:spChg>
        <pc:picChg chg="add mod modCrop">
          <ac:chgData name="Angela Ogier" userId="44dd9095-1d95-4837-9c14-5c23c224bd78" providerId="ADAL" clId="{AD1101F7-F81D-45D0-9FD2-1F39C337C949}" dt="2018-10-15T03:56:14.046" v="27476" actId="1035"/>
          <ac:picMkLst>
            <pc:docMk/>
            <pc:sldMk cId="3381240982" sldId="321"/>
            <ac:picMk id="16" creationId="{6141B4B0-4D7D-489C-B233-6309C63ED625}"/>
          </ac:picMkLst>
        </pc:picChg>
      </pc:sldChg>
      <pc:sldChg chg="addSp delSp modSp">
        <pc:chgData name="Angela Ogier" userId="44dd9095-1d95-4837-9c14-5c23c224bd78" providerId="ADAL" clId="{AD1101F7-F81D-45D0-9FD2-1F39C337C949}" dt="2018-10-15T10:30:35.492" v="34052" actId="20577"/>
        <pc:sldMkLst>
          <pc:docMk/>
          <pc:sldMk cId="929972635" sldId="322"/>
        </pc:sldMkLst>
        <pc:spChg chg="del mod">
          <ac:chgData name="Angela Ogier" userId="44dd9095-1d95-4837-9c14-5c23c224bd78" providerId="ADAL" clId="{AD1101F7-F81D-45D0-9FD2-1F39C337C949}" dt="2018-10-15T10:08:18.108" v="33476" actId="478"/>
          <ac:spMkLst>
            <pc:docMk/>
            <pc:sldMk cId="929972635" sldId="322"/>
            <ac:spMk id="3" creationId="{1B729A6C-51E4-4CD3-82BA-0076A3EC5A85}"/>
          </ac:spMkLst>
        </pc:spChg>
        <pc:spChg chg="add del mod">
          <ac:chgData name="Angela Ogier" userId="44dd9095-1d95-4837-9c14-5c23c224bd78" providerId="ADAL" clId="{AD1101F7-F81D-45D0-9FD2-1F39C337C949}" dt="2018-10-15T10:08:20.946" v="33477" actId="478"/>
          <ac:spMkLst>
            <pc:docMk/>
            <pc:sldMk cId="929972635" sldId="322"/>
            <ac:spMk id="6" creationId="{2CF6DD93-8DA4-44E3-8442-1E3A18E7BDBF}"/>
          </ac:spMkLst>
        </pc:spChg>
        <pc:spChg chg="add mod">
          <ac:chgData name="Angela Ogier" userId="44dd9095-1d95-4837-9c14-5c23c224bd78" providerId="ADAL" clId="{AD1101F7-F81D-45D0-9FD2-1F39C337C949}" dt="2018-10-15T10:29:29.564" v="34043" actId="20577"/>
          <ac:spMkLst>
            <pc:docMk/>
            <pc:sldMk cId="929972635" sldId="322"/>
            <ac:spMk id="7" creationId="{5317CA10-347A-408E-B32A-EEB919B2E532}"/>
          </ac:spMkLst>
        </pc:spChg>
        <pc:graphicFrameChg chg="add mod modGraphic">
          <ac:chgData name="Angela Ogier" userId="44dd9095-1d95-4837-9c14-5c23c224bd78" providerId="ADAL" clId="{AD1101F7-F81D-45D0-9FD2-1F39C337C949}" dt="2018-10-15T10:30:35.492" v="34052" actId="20577"/>
          <ac:graphicFrameMkLst>
            <pc:docMk/>
            <pc:sldMk cId="929972635" sldId="322"/>
            <ac:graphicFrameMk id="4" creationId="{4DF632CF-8DC8-40D4-ABF1-854AC41599BE}"/>
          </ac:graphicFrameMkLst>
        </pc:graphicFrameChg>
      </pc:sldChg>
      <pc:sldChg chg="addSp delSp modSp add">
        <pc:chgData name="Angela Ogier" userId="44dd9095-1d95-4837-9c14-5c23c224bd78" providerId="ADAL" clId="{AD1101F7-F81D-45D0-9FD2-1F39C337C949}" dt="2018-10-15T09:32:32.778" v="32315" actId="555"/>
        <pc:sldMkLst>
          <pc:docMk/>
          <pc:sldMk cId="1248951981" sldId="323"/>
        </pc:sldMkLst>
        <pc:spChg chg="mod">
          <ac:chgData name="Angela Ogier" userId="44dd9095-1d95-4837-9c14-5c23c224bd78" providerId="ADAL" clId="{AD1101F7-F81D-45D0-9FD2-1F39C337C949}" dt="2018-10-15T09:32:09.703" v="32312" actId="20577"/>
          <ac:spMkLst>
            <pc:docMk/>
            <pc:sldMk cId="1248951981" sldId="323"/>
            <ac:spMk id="2" creationId="{E75FC3B7-341A-423F-BEE4-1F59708D0103}"/>
          </ac:spMkLst>
        </pc:spChg>
        <pc:spChg chg="mod">
          <ac:chgData name="Angela Ogier" userId="44dd9095-1d95-4837-9c14-5c23c224bd78" providerId="ADAL" clId="{AD1101F7-F81D-45D0-9FD2-1F39C337C949}" dt="2018-10-15T09:32:32.778" v="32315" actId="555"/>
          <ac:spMkLst>
            <pc:docMk/>
            <pc:sldMk cId="1248951981" sldId="323"/>
            <ac:spMk id="5" creationId="{6E4EF9B8-D15E-40AB-AEE7-81A5AA50F853}"/>
          </ac:spMkLst>
        </pc:spChg>
        <pc:spChg chg="mod">
          <ac:chgData name="Angela Ogier" userId="44dd9095-1d95-4837-9c14-5c23c224bd78" providerId="ADAL" clId="{AD1101F7-F81D-45D0-9FD2-1F39C337C949}" dt="2018-10-15T09:32:32.778" v="32315" actId="555"/>
          <ac:spMkLst>
            <pc:docMk/>
            <pc:sldMk cId="1248951981" sldId="323"/>
            <ac:spMk id="6" creationId="{48A4C73B-F73D-4B18-A5E0-A28597B9D5BE}"/>
          </ac:spMkLst>
        </pc:spChg>
        <pc:spChg chg="mod">
          <ac:chgData name="Angela Ogier" userId="44dd9095-1d95-4837-9c14-5c23c224bd78" providerId="ADAL" clId="{AD1101F7-F81D-45D0-9FD2-1F39C337C949}" dt="2018-10-15T09:26:41.881" v="32243" actId="1076"/>
          <ac:spMkLst>
            <pc:docMk/>
            <pc:sldMk cId="1248951981" sldId="323"/>
            <ac:spMk id="8" creationId="{9976053A-80A9-492C-87EB-69A030CD52C5}"/>
          </ac:spMkLst>
        </pc:spChg>
        <pc:spChg chg="mod">
          <ac:chgData name="Angela Ogier" userId="44dd9095-1d95-4837-9c14-5c23c224bd78" providerId="ADAL" clId="{AD1101F7-F81D-45D0-9FD2-1F39C337C949}" dt="2018-10-15T09:31:54.069" v="32299" actId="1076"/>
          <ac:spMkLst>
            <pc:docMk/>
            <pc:sldMk cId="1248951981" sldId="323"/>
            <ac:spMk id="9" creationId="{9296D46A-1B15-48CE-BDAF-A6F991D9699B}"/>
          </ac:spMkLst>
        </pc:spChg>
        <pc:spChg chg="del">
          <ac:chgData name="Angela Ogier" userId="44dd9095-1d95-4837-9c14-5c23c224bd78" providerId="ADAL" clId="{AD1101F7-F81D-45D0-9FD2-1F39C337C949}" dt="2018-10-15T09:23:10.439" v="32113" actId="478"/>
          <ac:spMkLst>
            <pc:docMk/>
            <pc:sldMk cId="1248951981" sldId="323"/>
            <ac:spMk id="10" creationId="{1D78F654-1721-4DF2-AA38-BD72195EB6DF}"/>
          </ac:spMkLst>
        </pc:spChg>
        <pc:spChg chg="del">
          <ac:chgData name="Angela Ogier" userId="44dd9095-1d95-4837-9c14-5c23c224bd78" providerId="ADAL" clId="{AD1101F7-F81D-45D0-9FD2-1F39C337C949}" dt="2018-10-15T09:23:10.439" v="32113" actId="478"/>
          <ac:spMkLst>
            <pc:docMk/>
            <pc:sldMk cId="1248951981" sldId="323"/>
            <ac:spMk id="11" creationId="{50EBD0C9-AA2B-40D1-8077-D3A94C880C1F}"/>
          </ac:spMkLst>
        </pc:spChg>
        <pc:spChg chg="del">
          <ac:chgData name="Angela Ogier" userId="44dd9095-1d95-4837-9c14-5c23c224bd78" providerId="ADAL" clId="{AD1101F7-F81D-45D0-9FD2-1F39C337C949}" dt="2018-10-15T09:23:10.439" v="32113" actId="478"/>
          <ac:spMkLst>
            <pc:docMk/>
            <pc:sldMk cId="1248951981" sldId="323"/>
            <ac:spMk id="12" creationId="{91B26A8E-08B1-4D75-B32A-A6669707B5F2}"/>
          </ac:spMkLst>
        </pc:spChg>
        <pc:spChg chg="del">
          <ac:chgData name="Angela Ogier" userId="44dd9095-1d95-4837-9c14-5c23c224bd78" providerId="ADAL" clId="{AD1101F7-F81D-45D0-9FD2-1F39C337C949}" dt="2018-10-15T09:23:10.439" v="32113" actId="478"/>
          <ac:spMkLst>
            <pc:docMk/>
            <pc:sldMk cId="1248951981" sldId="323"/>
            <ac:spMk id="13" creationId="{52352D36-6275-46CC-90EA-0E3C60E8F01C}"/>
          </ac:spMkLst>
        </pc:spChg>
        <pc:spChg chg="del">
          <ac:chgData name="Angela Ogier" userId="44dd9095-1d95-4837-9c14-5c23c224bd78" providerId="ADAL" clId="{AD1101F7-F81D-45D0-9FD2-1F39C337C949}" dt="2018-10-15T09:23:10.439" v="32113" actId="478"/>
          <ac:spMkLst>
            <pc:docMk/>
            <pc:sldMk cId="1248951981" sldId="323"/>
            <ac:spMk id="14" creationId="{FB2B7610-51C7-4E3C-BECD-9D6DD814661C}"/>
          </ac:spMkLst>
        </pc:spChg>
        <pc:spChg chg="del">
          <ac:chgData name="Angela Ogier" userId="44dd9095-1d95-4837-9c14-5c23c224bd78" providerId="ADAL" clId="{AD1101F7-F81D-45D0-9FD2-1F39C337C949}" dt="2018-10-15T09:23:10.439" v="32113" actId="478"/>
          <ac:spMkLst>
            <pc:docMk/>
            <pc:sldMk cId="1248951981" sldId="323"/>
            <ac:spMk id="15" creationId="{F15A44A3-E1C8-4F98-B613-4A72513BD7C2}"/>
          </ac:spMkLst>
        </pc:spChg>
        <pc:spChg chg="del">
          <ac:chgData name="Angela Ogier" userId="44dd9095-1d95-4837-9c14-5c23c224bd78" providerId="ADAL" clId="{AD1101F7-F81D-45D0-9FD2-1F39C337C949}" dt="2018-10-15T09:23:10.439" v="32113" actId="478"/>
          <ac:spMkLst>
            <pc:docMk/>
            <pc:sldMk cId="1248951981" sldId="323"/>
            <ac:spMk id="16" creationId="{1216B99D-6013-4FDB-8EE4-B96A992FF1F8}"/>
          </ac:spMkLst>
        </pc:spChg>
        <pc:spChg chg="del">
          <ac:chgData name="Angela Ogier" userId="44dd9095-1d95-4837-9c14-5c23c224bd78" providerId="ADAL" clId="{AD1101F7-F81D-45D0-9FD2-1F39C337C949}" dt="2018-10-15T09:23:10.439" v="32113" actId="478"/>
          <ac:spMkLst>
            <pc:docMk/>
            <pc:sldMk cId="1248951981" sldId="323"/>
            <ac:spMk id="17" creationId="{0DDCC6CC-BA9C-44BF-B295-5FA1C5D63982}"/>
          </ac:spMkLst>
        </pc:spChg>
        <pc:spChg chg="del">
          <ac:chgData name="Angela Ogier" userId="44dd9095-1d95-4837-9c14-5c23c224bd78" providerId="ADAL" clId="{AD1101F7-F81D-45D0-9FD2-1F39C337C949}" dt="2018-10-15T09:23:10.439" v="32113" actId="478"/>
          <ac:spMkLst>
            <pc:docMk/>
            <pc:sldMk cId="1248951981" sldId="323"/>
            <ac:spMk id="18" creationId="{3D64D0BF-E1E5-431F-9DC0-FA4477EE0211}"/>
          </ac:spMkLst>
        </pc:spChg>
        <pc:spChg chg="del">
          <ac:chgData name="Angela Ogier" userId="44dd9095-1d95-4837-9c14-5c23c224bd78" providerId="ADAL" clId="{AD1101F7-F81D-45D0-9FD2-1F39C337C949}" dt="2018-10-15T09:23:10.439" v="32113" actId="478"/>
          <ac:spMkLst>
            <pc:docMk/>
            <pc:sldMk cId="1248951981" sldId="323"/>
            <ac:spMk id="19" creationId="{A4A23EF8-B542-49FE-A418-FEC2A54200AA}"/>
          </ac:spMkLst>
        </pc:spChg>
        <pc:spChg chg="del">
          <ac:chgData name="Angela Ogier" userId="44dd9095-1d95-4837-9c14-5c23c224bd78" providerId="ADAL" clId="{AD1101F7-F81D-45D0-9FD2-1F39C337C949}" dt="2018-10-15T09:23:10.439" v="32113" actId="478"/>
          <ac:spMkLst>
            <pc:docMk/>
            <pc:sldMk cId="1248951981" sldId="323"/>
            <ac:spMk id="20" creationId="{030925FD-28EF-4502-85EA-5B19CD84D485}"/>
          </ac:spMkLst>
        </pc:spChg>
        <pc:spChg chg="del">
          <ac:chgData name="Angela Ogier" userId="44dd9095-1d95-4837-9c14-5c23c224bd78" providerId="ADAL" clId="{AD1101F7-F81D-45D0-9FD2-1F39C337C949}" dt="2018-10-15T09:23:10.439" v="32113" actId="478"/>
          <ac:spMkLst>
            <pc:docMk/>
            <pc:sldMk cId="1248951981" sldId="323"/>
            <ac:spMk id="21" creationId="{F865070F-F3D2-4E51-87AE-EA0DCD31569F}"/>
          </ac:spMkLst>
        </pc:spChg>
        <pc:spChg chg="add mod">
          <ac:chgData name="Angela Ogier" userId="44dd9095-1d95-4837-9c14-5c23c224bd78" providerId="ADAL" clId="{AD1101F7-F81D-45D0-9FD2-1F39C337C949}" dt="2018-10-15T09:31:30.600" v="32278" actId="14100"/>
          <ac:spMkLst>
            <pc:docMk/>
            <pc:sldMk cId="1248951981" sldId="323"/>
            <ac:spMk id="22" creationId="{7140CB48-9BD9-4873-9FBD-7759110F45F2}"/>
          </ac:spMkLst>
        </pc:spChg>
        <pc:spChg chg="add mod">
          <ac:chgData name="Angela Ogier" userId="44dd9095-1d95-4837-9c14-5c23c224bd78" providerId="ADAL" clId="{AD1101F7-F81D-45D0-9FD2-1F39C337C949}" dt="2018-10-15T09:32:24.838" v="32314" actId="555"/>
          <ac:spMkLst>
            <pc:docMk/>
            <pc:sldMk cId="1248951981" sldId="323"/>
            <ac:spMk id="23" creationId="{60B2517B-6029-4CF6-89F4-51F83406BF49}"/>
          </ac:spMkLst>
        </pc:spChg>
        <pc:spChg chg="add mod">
          <ac:chgData name="Angela Ogier" userId="44dd9095-1d95-4837-9c14-5c23c224bd78" providerId="ADAL" clId="{AD1101F7-F81D-45D0-9FD2-1F39C337C949}" dt="2018-10-15T09:31:22.679" v="32275" actId="1076"/>
          <ac:spMkLst>
            <pc:docMk/>
            <pc:sldMk cId="1248951981" sldId="323"/>
            <ac:spMk id="24" creationId="{D7AAC59F-C727-44E6-B23F-6A912A1F69C0}"/>
          </ac:spMkLst>
        </pc:spChg>
        <pc:spChg chg="add del mod">
          <ac:chgData name="Angela Ogier" userId="44dd9095-1d95-4837-9c14-5c23c224bd78" providerId="ADAL" clId="{AD1101F7-F81D-45D0-9FD2-1F39C337C949}" dt="2018-10-15T09:29:33.590" v="32261"/>
          <ac:spMkLst>
            <pc:docMk/>
            <pc:sldMk cId="1248951981" sldId="323"/>
            <ac:spMk id="25" creationId="{C55D2B61-DAC0-442C-BF62-C3A2389FF4DB}"/>
          </ac:spMkLst>
        </pc:spChg>
        <pc:spChg chg="add del mod">
          <ac:chgData name="Angela Ogier" userId="44dd9095-1d95-4837-9c14-5c23c224bd78" providerId="ADAL" clId="{AD1101F7-F81D-45D0-9FD2-1F39C337C949}" dt="2018-10-15T09:29:33.590" v="32261"/>
          <ac:spMkLst>
            <pc:docMk/>
            <pc:sldMk cId="1248951981" sldId="323"/>
            <ac:spMk id="26" creationId="{D7AC4DBE-E579-45C8-BE1D-87F174008DF2}"/>
          </ac:spMkLst>
        </pc:spChg>
        <pc:spChg chg="add del mod">
          <ac:chgData name="Angela Ogier" userId="44dd9095-1d95-4837-9c14-5c23c224bd78" providerId="ADAL" clId="{AD1101F7-F81D-45D0-9FD2-1F39C337C949}" dt="2018-10-15T09:29:33.590" v="32261"/>
          <ac:spMkLst>
            <pc:docMk/>
            <pc:sldMk cId="1248951981" sldId="323"/>
            <ac:spMk id="27" creationId="{EE01107A-7665-4B4B-BA23-32AA42962536}"/>
          </ac:spMkLst>
        </pc:spChg>
        <pc:spChg chg="add mod">
          <ac:chgData name="Angela Ogier" userId="44dd9095-1d95-4837-9c14-5c23c224bd78" providerId="ADAL" clId="{AD1101F7-F81D-45D0-9FD2-1F39C337C949}" dt="2018-10-15T09:31:58.054" v="32300" actId="1076"/>
          <ac:spMkLst>
            <pc:docMk/>
            <pc:sldMk cId="1248951981" sldId="323"/>
            <ac:spMk id="28" creationId="{20662C73-C08E-4D9C-AF73-2B463EE61076}"/>
          </ac:spMkLst>
        </pc:spChg>
      </pc:sldChg>
      <pc:sldChg chg="modSp add">
        <pc:chgData name="Angela Ogier" userId="44dd9095-1d95-4837-9c14-5c23c224bd78" providerId="ADAL" clId="{AD1101F7-F81D-45D0-9FD2-1F39C337C949}" dt="2018-10-15T10:32:42.951" v="34091" actId="20577"/>
        <pc:sldMkLst>
          <pc:docMk/>
          <pc:sldMk cId="1150278766" sldId="324"/>
        </pc:sldMkLst>
        <pc:spChg chg="mod">
          <ac:chgData name="Angela Ogier" userId="44dd9095-1d95-4837-9c14-5c23c224bd78" providerId="ADAL" clId="{AD1101F7-F81D-45D0-9FD2-1F39C337C949}" dt="2018-10-15T09:33:29.934" v="32331" actId="20577"/>
          <ac:spMkLst>
            <pc:docMk/>
            <pc:sldMk cId="1150278766" sldId="324"/>
            <ac:spMk id="2" creationId="{BE7EB5A0-5B41-4D03-B4BD-65DB8D686135}"/>
          </ac:spMkLst>
        </pc:spChg>
        <pc:spChg chg="mod">
          <ac:chgData name="Angela Ogier" userId="44dd9095-1d95-4837-9c14-5c23c224bd78" providerId="ADAL" clId="{AD1101F7-F81D-45D0-9FD2-1F39C337C949}" dt="2018-10-15T10:32:42.951" v="34091" actId="20577"/>
          <ac:spMkLst>
            <pc:docMk/>
            <pc:sldMk cId="1150278766" sldId="324"/>
            <ac:spMk id="3" creationId="{AFF160A0-52DE-4D85-9F6B-08E9931F2191}"/>
          </ac:spMkLst>
        </pc:spChg>
      </pc:sldChg>
    </pc:docChg>
  </pc:docChgLst>
  <pc:docChgLst>
    <pc:chgData name="Ben Gerritsen" userId="0c8623a6-75a5-4975-a020-5fc2a19a8e29" providerId="ADAL" clId="{392A815F-99EB-462F-96C7-9F08D9B667F3}"/>
    <pc:docChg chg="custSel addSld modSld">
      <pc:chgData name="Ben Gerritsen" userId="0c8623a6-75a5-4975-a020-5fc2a19a8e29" providerId="ADAL" clId="{392A815F-99EB-462F-96C7-9F08D9B667F3}" dt="2018-10-15T09:26:30.264" v="1644" actId="20577"/>
      <pc:docMkLst>
        <pc:docMk/>
      </pc:docMkLst>
      <pc:sldChg chg="modSp">
        <pc:chgData name="Ben Gerritsen" userId="0c8623a6-75a5-4975-a020-5fc2a19a8e29" providerId="ADAL" clId="{392A815F-99EB-462F-96C7-9F08D9B667F3}" dt="2018-10-15T09:09:48.991" v="824" actId="1036"/>
        <pc:sldMkLst>
          <pc:docMk/>
          <pc:sldMk cId="960825180" sldId="298"/>
        </pc:sldMkLst>
        <pc:spChg chg="mod">
          <ac:chgData name="Ben Gerritsen" userId="0c8623a6-75a5-4975-a020-5fc2a19a8e29" providerId="ADAL" clId="{392A815F-99EB-462F-96C7-9F08D9B667F3}" dt="2018-10-15T09:09:45.689" v="821" actId="1035"/>
          <ac:spMkLst>
            <pc:docMk/>
            <pc:sldMk cId="960825180" sldId="298"/>
            <ac:spMk id="3" creationId="{446BA6E6-1635-433C-ABB3-DFBCC52D045E}"/>
          </ac:spMkLst>
        </pc:spChg>
        <pc:spChg chg="mod">
          <ac:chgData name="Ben Gerritsen" userId="0c8623a6-75a5-4975-a020-5fc2a19a8e29" providerId="ADAL" clId="{392A815F-99EB-462F-96C7-9F08D9B667F3}" dt="2018-10-15T09:09:48.991" v="824" actId="1036"/>
          <ac:spMkLst>
            <pc:docMk/>
            <pc:sldMk cId="960825180" sldId="298"/>
            <ac:spMk id="4" creationId="{44E4B3E1-5F39-4BF3-AD3E-6A9702A56B24}"/>
          </ac:spMkLst>
        </pc:spChg>
      </pc:sldChg>
      <pc:sldChg chg="modSp">
        <pc:chgData name="Ben Gerritsen" userId="0c8623a6-75a5-4975-a020-5fc2a19a8e29" providerId="ADAL" clId="{392A815F-99EB-462F-96C7-9F08D9B667F3}" dt="2018-10-15T09:09:57.486" v="825" actId="403"/>
        <pc:sldMkLst>
          <pc:docMk/>
          <pc:sldMk cId="524910002" sldId="299"/>
        </pc:sldMkLst>
        <pc:spChg chg="mod">
          <ac:chgData name="Ben Gerritsen" userId="0c8623a6-75a5-4975-a020-5fc2a19a8e29" providerId="ADAL" clId="{392A815F-99EB-462F-96C7-9F08D9B667F3}" dt="2018-10-15T09:09:57.486" v="825" actId="403"/>
          <ac:spMkLst>
            <pc:docMk/>
            <pc:sldMk cId="524910002" sldId="299"/>
            <ac:spMk id="4" creationId="{3D53E87A-4D92-4394-B90A-0317B3E0F849}"/>
          </ac:spMkLst>
        </pc:spChg>
      </pc:sldChg>
      <pc:sldChg chg="modSp">
        <pc:chgData name="Ben Gerritsen" userId="0c8623a6-75a5-4975-a020-5fc2a19a8e29" providerId="ADAL" clId="{392A815F-99EB-462F-96C7-9F08D9B667F3}" dt="2018-10-15T09:17:08.602" v="1175" actId="403"/>
        <pc:sldMkLst>
          <pc:docMk/>
          <pc:sldMk cId="37859015" sldId="300"/>
        </pc:sldMkLst>
        <pc:spChg chg="mod">
          <ac:chgData name="Ben Gerritsen" userId="0c8623a6-75a5-4975-a020-5fc2a19a8e29" providerId="ADAL" clId="{392A815F-99EB-462F-96C7-9F08D9B667F3}" dt="2018-10-15T09:17:08.602" v="1175" actId="403"/>
          <ac:spMkLst>
            <pc:docMk/>
            <pc:sldMk cId="37859015" sldId="300"/>
            <ac:spMk id="4" creationId="{0E128859-AC89-47FA-92B8-E21AC284C1B6}"/>
          </ac:spMkLst>
        </pc:spChg>
      </pc:sldChg>
      <pc:sldChg chg="modSp">
        <pc:chgData name="Ben Gerritsen" userId="0c8623a6-75a5-4975-a020-5fc2a19a8e29" providerId="ADAL" clId="{392A815F-99EB-462F-96C7-9F08D9B667F3}" dt="2018-10-15T09:22:35.257" v="1356" actId="403"/>
        <pc:sldMkLst>
          <pc:docMk/>
          <pc:sldMk cId="3164032452" sldId="301"/>
        </pc:sldMkLst>
        <pc:spChg chg="mod">
          <ac:chgData name="Ben Gerritsen" userId="0c8623a6-75a5-4975-a020-5fc2a19a8e29" providerId="ADAL" clId="{392A815F-99EB-462F-96C7-9F08D9B667F3}" dt="2018-10-15T09:22:35.257" v="1356" actId="403"/>
          <ac:spMkLst>
            <pc:docMk/>
            <pc:sldMk cId="3164032452" sldId="301"/>
            <ac:spMk id="4" creationId="{99E92842-F273-44E5-995D-36CBA90D889F}"/>
          </ac:spMkLst>
        </pc:spChg>
      </pc:sldChg>
      <pc:sldChg chg="modSp">
        <pc:chgData name="Ben Gerritsen" userId="0c8623a6-75a5-4975-a020-5fc2a19a8e29" providerId="ADAL" clId="{392A815F-99EB-462F-96C7-9F08D9B667F3}" dt="2018-10-15T09:19:54.013" v="1353" actId="20577"/>
        <pc:sldMkLst>
          <pc:docMk/>
          <pc:sldMk cId="3309205119" sldId="310"/>
        </pc:sldMkLst>
        <pc:spChg chg="mod">
          <ac:chgData name="Ben Gerritsen" userId="0c8623a6-75a5-4975-a020-5fc2a19a8e29" providerId="ADAL" clId="{392A815F-99EB-462F-96C7-9F08D9B667F3}" dt="2018-10-15T09:18:17.950" v="1228" actId="20577"/>
          <ac:spMkLst>
            <pc:docMk/>
            <pc:sldMk cId="3309205119" sldId="310"/>
            <ac:spMk id="4" creationId="{468CF832-2A5C-4B32-90C0-E95618080063}"/>
          </ac:spMkLst>
        </pc:spChg>
        <pc:spChg chg="mod">
          <ac:chgData name="Ben Gerritsen" userId="0c8623a6-75a5-4975-a020-5fc2a19a8e29" providerId="ADAL" clId="{392A815F-99EB-462F-96C7-9F08D9B667F3}" dt="2018-10-15T09:19:54.013" v="1353" actId="20577"/>
          <ac:spMkLst>
            <pc:docMk/>
            <pc:sldMk cId="3309205119" sldId="310"/>
            <ac:spMk id="11" creationId="{726684B2-EB25-4255-B2C5-3A45994C7880}"/>
          </ac:spMkLst>
        </pc:spChg>
      </pc:sldChg>
      <pc:sldChg chg="modSp">
        <pc:chgData name="Ben Gerritsen" userId="0c8623a6-75a5-4975-a020-5fc2a19a8e29" providerId="ADAL" clId="{392A815F-99EB-462F-96C7-9F08D9B667F3}" dt="2018-10-15T09:22:16.303" v="1355" actId="20577"/>
        <pc:sldMkLst>
          <pc:docMk/>
          <pc:sldMk cId="2262386036" sldId="311"/>
        </pc:sldMkLst>
        <pc:spChg chg="mod">
          <ac:chgData name="Ben Gerritsen" userId="0c8623a6-75a5-4975-a020-5fc2a19a8e29" providerId="ADAL" clId="{392A815F-99EB-462F-96C7-9F08D9B667F3}" dt="2018-10-15T09:22:16.303" v="1355" actId="20577"/>
          <ac:spMkLst>
            <pc:docMk/>
            <pc:sldMk cId="2262386036" sldId="311"/>
            <ac:spMk id="13" creationId="{65F7DFAA-9F52-4E27-BE31-691158BB9476}"/>
          </ac:spMkLst>
        </pc:spChg>
      </pc:sldChg>
      <pc:sldChg chg="modSp">
        <pc:chgData name="Ben Gerritsen" userId="0c8623a6-75a5-4975-a020-5fc2a19a8e29" providerId="ADAL" clId="{392A815F-99EB-462F-96C7-9F08D9B667F3}" dt="2018-10-15T09:26:30.264" v="1644" actId="20577"/>
        <pc:sldMkLst>
          <pc:docMk/>
          <pc:sldMk cId="859791174" sldId="313"/>
        </pc:sldMkLst>
        <pc:spChg chg="mod">
          <ac:chgData name="Ben Gerritsen" userId="0c8623a6-75a5-4975-a020-5fc2a19a8e29" providerId="ADAL" clId="{392A815F-99EB-462F-96C7-9F08D9B667F3}" dt="2018-10-15T09:26:30.264" v="1644" actId="20577"/>
          <ac:spMkLst>
            <pc:docMk/>
            <pc:sldMk cId="859791174" sldId="313"/>
            <ac:spMk id="9" creationId="{C118143F-44C9-4824-A359-2EEBA96D953D}"/>
          </ac:spMkLst>
        </pc:spChg>
      </pc:sldChg>
      <pc:sldChg chg="modSp">
        <pc:chgData name="Ben Gerritsen" userId="0c8623a6-75a5-4975-a020-5fc2a19a8e29" providerId="ADAL" clId="{392A815F-99EB-462F-96C7-9F08D9B667F3}" dt="2018-10-15T09:14:09.622" v="1088" actId="20577"/>
        <pc:sldMkLst>
          <pc:docMk/>
          <pc:sldMk cId="767176721" sldId="315"/>
        </pc:sldMkLst>
        <pc:spChg chg="mod">
          <ac:chgData name="Ben Gerritsen" userId="0c8623a6-75a5-4975-a020-5fc2a19a8e29" providerId="ADAL" clId="{392A815F-99EB-462F-96C7-9F08D9B667F3}" dt="2018-10-15T09:14:09.622" v="1088" actId="20577"/>
          <ac:spMkLst>
            <pc:docMk/>
            <pc:sldMk cId="767176721" sldId="315"/>
            <ac:spMk id="6" creationId="{D60966C6-FB23-4FC1-8611-F010DE49F175}"/>
          </ac:spMkLst>
        </pc:spChg>
        <pc:spChg chg="mod">
          <ac:chgData name="Ben Gerritsen" userId="0c8623a6-75a5-4975-a020-5fc2a19a8e29" providerId="ADAL" clId="{392A815F-99EB-462F-96C7-9F08D9B667F3}" dt="2018-10-15T09:11:25.365" v="910" actId="20577"/>
          <ac:spMkLst>
            <pc:docMk/>
            <pc:sldMk cId="767176721" sldId="315"/>
            <ac:spMk id="8" creationId="{5C06652B-1618-4D2B-89B9-58ADA04E8367}"/>
          </ac:spMkLst>
        </pc:spChg>
        <pc:spChg chg="mod">
          <ac:chgData name="Ben Gerritsen" userId="0c8623a6-75a5-4975-a020-5fc2a19a8e29" providerId="ADAL" clId="{392A815F-99EB-462F-96C7-9F08D9B667F3}" dt="2018-10-15T09:12:14.038" v="984" actId="20577"/>
          <ac:spMkLst>
            <pc:docMk/>
            <pc:sldMk cId="767176721" sldId="315"/>
            <ac:spMk id="13" creationId="{ECE17042-9593-4E5F-8F55-50C21B993DA9}"/>
          </ac:spMkLst>
        </pc:spChg>
      </pc:sldChg>
      <pc:sldChg chg="modSp">
        <pc:chgData name="Ben Gerritsen" userId="0c8623a6-75a5-4975-a020-5fc2a19a8e29" providerId="ADAL" clId="{392A815F-99EB-462F-96C7-9F08D9B667F3}" dt="2018-10-15T09:09:27.047" v="817" actId="20577"/>
        <pc:sldMkLst>
          <pc:docMk/>
          <pc:sldMk cId="1758527149" sldId="317"/>
        </pc:sldMkLst>
        <pc:spChg chg="mod">
          <ac:chgData name="Ben Gerritsen" userId="0c8623a6-75a5-4975-a020-5fc2a19a8e29" providerId="ADAL" clId="{392A815F-99EB-462F-96C7-9F08D9B667F3}" dt="2018-10-15T09:09:27.047" v="817" actId="20577"/>
          <ac:spMkLst>
            <pc:docMk/>
            <pc:sldMk cId="1758527149" sldId="317"/>
            <ac:spMk id="3" creationId="{A84AE457-B4BC-48E4-BB95-8F08DD0BEF0E}"/>
          </ac:spMkLst>
        </pc:spChg>
      </pc:sldChg>
      <pc:sldChg chg="modSp">
        <pc:chgData name="Ben Gerritsen" userId="0c8623a6-75a5-4975-a020-5fc2a19a8e29" providerId="ADAL" clId="{392A815F-99EB-462F-96C7-9F08D9B667F3}" dt="2018-10-15T09:17:01.663" v="1174" actId="20577"/>
        <pc:sldMkLst>
          <pc:docMk/>
          <pc:sldMk cId="254440633" sldId="320"/>
        </pc:sldMkLst>
        <pc:spChg chg="mod">
          <ac:chgData name="Ben Gerritsen" userId="0c8623a6-75a5-4975-a020-5fc2a19a8e29" providerId="ADAL" clId="{392A815F-99EB-462F-96C7-9F08D9B667F3}" dt="2018-10-15T09:14:57.295" v="1090" actId="20577"/>
          <ac:spMkLst>
            <pc:docMk/>
            <pc:sldMk cId="254440633" sldId="320"/>
            <ac:spMk id="2" creationId="{7361B910-F79C-4C8D-A65A-C168CC0A8109}"/>
          </ac:spMkLst>
        </pc:spChg>
        <pc:spChg chg="mod">
          <ac:chgData name="Ben Gerritsen" userId="0c8623a6-75a5-4975-a020-5fc2a19a8e29" providerId="ADAL" clId="{392A815F-99EB-462F-96C7-9F08D9B667F3}" dt="2018-10-15T09:17:01.663" v="1174" actId="20577"/>
          <ac:spMkLst>
            <pc:docMk/>
            <pc:sldMk cId="254440633" sldId="320"/>
            <ac:spMk id="14" creationId="{849FF340-A4FE-4EDF-9568-97C17F2C6CD5}"/>
          </ac:spMkLst>
        </pc:spChg>
      </pc:sldChg>
      <pc:sldChg chg="modSp">
        <pc:chgData name="Ben Gerritsen" userId="0c8623a6-75a5-4975-a020-5fc2a19a8e29" providerId="ADAL" clId="{392A815F-99EB-462F-96C7-9F08D9B667F3}" dt="2018-10-15T09:20:21.778" v="1354" actId="20577"/>
        <pc:sldMkLst>
          <pc:docMk/>
          <pc:sldMk cId="3381240982" sldId="321"/>
        </pc:sldMkLst>
        <pc:spChg chg="mod">
          <ac:chgData name="Ben Gerritsen" userId="0c8623a6-75a5-4975-a020-5fc2a19a8e29" providerId="ADAL" clId="{392A815F-99EB-462F-96C7-9F08D9B667F3}" dt="2018-10-15T09:20:21.778" v="1354" actId="20577"/>
          <ac:spMkLst>
            <pc:docMk/>
            <pc:sldMk cId="3381240982" sldId="321"/>
            <ac:spMk id="13" creationId="{79DC73C5-4749-47BA-B7AF-4C807E6D737A}"/>
          </ac:spMkLst>
        </pc:spChg>
      </pc:sldChg>
      <pc:sldChg chg="modSp add">
        <pc:chgData name="Ben Gerritsen" userId="0c8623a6-75a5-4975-a020-5fc2a19a8e29" providerId="ADAL" clId="{392A815F-99EB-462F-96C7-9F08D9B667F3}" dt="2018-10-15T09:08:02.791" v="762" actId="14100"/>
        <pc:sldMkLst>
          <pc:docMk/>
          <pc:sldMk cId="929972635" sldId="322"/>
        </pc:sldMkLst>
        <pc:spChg chg="mod">
          <ac:chgData name="Ben Gerritsen" userId="0c8623a6-75a5-4975-a020-5fc2a19a8e29" providerId="ADAL" clId="{392A815F-99EB-462F-96C7-9F08D9B667F3}" dt="2018-10-15T08:52:12.830" v="34" actId="20577"/>
          <ac:spMkLst>
            <pc:docMk/>
            <pc:sldMk cId="929972635" sldId="322"/>
            <ac:spMk id="2" creationId="{35697F37-2FA7-4F94-A012-2579BF040A6B}"/>
          </ac:spMkLst>
        </pc:spChg>
        <pc:spChg chg="mod">
          <ac:chgData name="Ben Gerritsen" userId="0c8623a6-75a5-4975-a020-5fc2a19a8e29" providerId="ADAL" clId="{392A815F-99EB-462F-96C7-9F08D9B667F3}" dt="2018-10-15T09:08:02.791" v="762" actId="14100"/>
          <ac:spMkLst>
            <pc:docMk/>
            <pc:sldMk cId="929972635" sldId="322"/>
            <ac:spMk id="3" creationId="{1B729A6C-51E4-4CD3-82BA-0076A3EC5A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45B47486-765F-4EB5-A3AC-C6ACB5DEB9E1}" type="datetimeFigureOut">
              <a:rPr lang="en-NZ" smtClean="0"/>
              <a:pPr/>
              <a:t>16/10/2018</a:t>
            </a:fld>
            <a:endParaRPr lang="en-NZ" dirty="0"/>
          </a:p>
        </p:txBody>
      </p:sp>
      <p:sp>
        <p:nvSpPr>
          <p:cNvPr id="4" name="Slide Image Placeholder 3"/>
          <p:cNvSpPr>
            <a:spLocks noGrp="1" noRot="1" noChangeAspect="1"/>
          </p:cNvSpPr>
          <p:nvPr>
            <p:ph type="sldImg" idx="2"/>
          </p:nvPr>
        </p:nvSpPr>
        <p:spPr>
          <a:xfrm>
            <a:off x="765175" y="744538"/>
            <a:ext cx="5264150" cy="3724275"/>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dirty="0"/>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cxnSp>
        <p:nvCxnSpPr>
          <p:cNvPr id="5" name="Straight Connector 4"/>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0073891" y="7080992"/>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63529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
        <p:nvSpPr>
          <p:cNvPr id="6" name="Rectangle 5"/>
          <p:cNvSpPr/>
          <p:nvPr userDrawn="1"/>
        </p:nvSpPr>
        <p:spPr>
          <a:xfrm>
            <a:off x="10073891" y="716500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
        <p:nvSpPr>
          <p:cNvPr id="6" name="Rectangle 5"/>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cxnSp>
        <p:nvCxnSpPr>
          <p:cNvPr id="12" name="Straight Connector 11"/>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32000" y="1907992"/>
            <a:ext cx="9828000" cy="4680951"/>
          </a:xfrm>
          <a:prstGeom prst="rect">
            <a:avLst/>
          </a:prstGeom>
        </p:spPr>
        <p:txBody>
          <a:bodyPr lIns="0"/>
          <a:lstStyle>
            <a:lvl1pPr marL="0" indent="-205326">
              <a:buFont typeface="Arial"/>
              <a:buChar char="•"/>
              <a:defRPr sz="1600" baseline="0"/>
            </a:lvl1pPr>
            <a:lvl2pPr>
              <a:defRPr sz="1600" baseline="0"/>
            </a:lvl2pPr>
          </a:lstStyle>
          <a:p>
            <a:pPr marL="0" indent="0">
              <a:buNone/>
            </a:pPr>
            <a:endParaRPr lang="en-NZ" dirty="0"/>
          </a:p>
        </p:txBody>
      </p:sp>
      <p:sp>
        <p:nvSpPr>
          <p:cNvPr id="9" name="Rectangle 8"/>
          <p:cNvSpPr/>
          <p:nvPr userDrawn="1"/>
        </p:nvSpPr>
        <p:spPr>
          <a:xfrm>
            <a:off x="10073891" y="715996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1368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
        <p:nvSpPr>
          <p:cNvPr id="11" name="Rectangle 10"/>
          <p:cNvSpPr/>
          <p:nvPr userDrawn="1"/>
        </p:nvSpPr>
        <p:spPr>
          <a:xfrm>
            <a:off x="10073891"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61878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1"/>
            <a:ext cx="9828000" cy="360040"/>
          </a:xfrm>
        </p:spPr>
        <p:txBody>
          <a:bodyPr/>
          <a:lstStyle>
            <a:lvl1pPr>
              <a:lnSpc>
                <a:spcPts val="3000"/>
              </a:lnSpc>
              <a:defRPr sz="2500" baseline="0">
                <a:solidFill>
                  <a:schemeClr val="tx1"/>
                </a:solidFill>
              </a:defRPr>
            </a:lvl1pPr>
          </a:lstStyle>
          <a:p>
            <a:r>
              <a:rPr lang="en-US" noProof="0" dirty="0"/>
              <a:t>First Gas </a:t>
            </a:r>
            <a:r>
              <a:rPr lang="en-US" noProof="0" dirty="0" err="1"/>
              <a:t>Powerpoint</a:t>
            </a:r>
            <a:r>
              <a:rPr lang="en-US" noProof="0" dirty="0"/>
              <a:t> Title</a:t>
            </a:r>
            <a:endParaRPr lang="en-NZ" noProof="0" dirty="0"/>
          </a:p>
        </p:txBody>
      </p:sp>
      <p:sp>
        <p:nvSpPr>
          <p:cNvPr id="7" name="Content Placeholder 2"/>
          <p:cNvSpPr>
            <a:spLocks noGrp="1"/>
          </p:cNvSpPr>
          <p:nvPr>
            <p:ph idx="4294967295"/>
          </p:nvPr>
        </p:nvSpPr>
        <p:spPr>
          <a:xfrm>
            <a:off x="432000" y="1476376"/>
            <a:ext cx="9828000" cy="4752528"/>
          </a:xfrm>
          <a:prstGeom prst="rect">
            <a:avLst/>
          </a:prstGeom>
        </p:spPr>
        <p:txBody>
          <a:bodyPr lIns="0"/>
          <a:lstStyle/>
          <a:p>
            <a:pPr marL="0" indent="0">
              <a:buNone/>
            </a:pPr>
            <a:endParaRPr lang="en-NZ" sz="1600" dirty="0"/>
          </a:p>
        </p:txBody>
      </p:sp>
      <p:sp>
        <p:nvSpPr>
          <p:cNvPr id="8" name="Rectangle 7"/>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12968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
        <p:nvSpPr>
          <p:cNvPr id="4" name="Rectangle 3"/>
          <p:cNvSpPr/>
          <p:nvPr userDrawn="1"/>
        </p:nvSpPr>
        <p:spPr>
          <a:xfrm>
            <a:off x="10027220"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03331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0"/>
            <a:ext cx="968300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cxnSp>
        <p:nvCxnSpPr>
          <p:cNvPr id="6" name="Straight Connector 5"/>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0" r:id="rId4"/>
    <p:sldLayoutId id="2147483655" r:id="rId5"/>
    <p:sldLayoutId id="2147483658" r:id="rId6"/>
    <p:sldLayoutId id="2147483657" r:id="rId7"/>
  </p:sldLayoutIdLst>
  <p:hf hdr="0" dt="0"/>
  <p:txStyles>
    <p:titleStyle>
      <a:lvl1pPr algn="l" defTabSz="1043056"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9A0F-C941-441E-8DC4-4C75A702DC97}"/>
              </a:ext>
            </a:extLst>
          </p:cNvPr>
          <p:cNvSpPr>
            <a:spLocks noGrp="1"/>
          </p:cNvSpPr>
          <p:nvPr>
            <p:ph type="ctrTitle"/>
          </p:nvPr>
        </p:nvSpPr>
        <p:spPr/>
        <p:txBody>
          <a:bodyPr/>
          <a:lstStyle/>
          <a:p>
            <a:r>
              <a:rPr lang="en-NZ" dirty="0"/>
              <a:t>GTAC Consultation Version 11 September 2018</a:t>
            </a:r>
            <a:br>
              <a:rPr lang="en-NZ" dirty="0"/>
            </a:br>
            <a:r>
              <a:rPr lang="en-NZ" dirty="0"/>
              <a:t>Stakeholder Consultation workshop</a:t>
            </a:r>
          </a:p>
        </p:txBody>
      </p:sp>
      <p:sp>
        <p:nvSpPr>
          <p:cNvPr id="3" name="Subtitle 2">
            <a:extLst>
              <a:ext uri="{FF2B5EF4-FFF2-40B4-BE49-F238E27FC236}">
                <a16:creationId xmlns:a16="http://schemas.microsoft.com/office/drawing/2014/main" id="{FDF9D6C4-6CB9-4998-970F-3F2C90AD58E5}"/>
              </a:ext>
            </a:extLst>
          </p:cNvPr>
          <p:cNvSpPr>
            <a:spLocks noGrp="1"/>
          </p:cNvSpPr>
          <p:nvPr>
            <p:ph type="subTitle" idx="1"/>
          </p:nvPr>
        </p:nvSpPr>
        <p:spPr>
          <a:xfrm>
            <a:off x="432000" y="1548383"/>
            <a:ext cx="9828000" cy="238150"/>
          </a:xfrm>
        </p:spPr>
        <p:txBody>
          <a:bodyPr/>
          <a:lstStyle/>
          <a:p>
            <a:r>
              <a:rPr lang="en-NZ" dirty="0"/>
              <a:t>16 October 2018</a:t>
            </a:r>
          </a:p>
        </p:txBody>
      </p:sp>
    </p:spTree>
    <p:extLst>
      <p:ext uri="{BB962C8B-B14F-4D97-AF65-F5344CB8AC3E}">
        <p14:creationId xmlns:p14="http://schemas.microsoft.com/office/powerpoint/2010/main" val="334277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0D26-5C65-4252-9939-B37A737A47EE}"/>
              </a:ext>
            </a:extLst>
          </p:cNvPr>
          <p:cNvSpPr>
            <a:spLocks noGrp="1"/>
          </p:cNvSpPr>
          <p:nvPr>
            <p:ph type="title"/>
          </p:nvPr>
        </p:nvSpPr>
        <p:spPr/>
        <p:txBody>
          <a:bodyPr/>
          <a:lstStyle/>
          <a:p>
            <a:r>
              <a:rPr lang="en-NZ" dirty="0"/>
              <a:t>Socialisation of curtailment</a:t>
            </a:r>
          </a:p>
        </p:txBody>
      </p:sp>
      <p:sp>
        <p:nvSpPr>
          <p:cNvPr id="4" name="TextBox 3">
            <a:extLst>
              <a:ext uri="{FF2B5EF4-FFF2-40B4-BE49-F238E27FC236}">
                <a16:creationId xmlns:a16="http://schemas.microsoft.com/office/drawing/2014/main" id="{468CF832-2A5C-4B32-90C0-E95618080063}"/>
              </a:ext>
            </a:extLst>
          </p:cNvPr>
          <p:cNvSpPr txBox="1"/>
          <p:nvPr/>
        </p:nvSpPr>
        <p:spPr>
          <a:xfrm>
            <a:off x="234133" y="5868863"/>
            <a:ext cx="10081120" cy="1077218"/>
          </a:xfrm>
          <a:prstGeom prst="rect">
            <a:avLst/>
          </a:prstGeom>
          <a:solidFill>
            <a:schemeClr val="accent1"/>
          </a:solidFill>
        </p:spPr>
        <p:txBody>
          <a:bodyPr wrap="square" rtlCol="0">
            <a:spAutoFit/>
          </a:bodyPr>
          <a:lstStyle/>
          <a:p>
            <a:r>
              <a:rPr lang="en-NZ" sz="1600" b="1" i="1" dirty="0">
                <a:latin typeface="Arial" panose="020B0604020202020204" pitchFamily="34" charset="0"/>
                <a:cs typeface="Arial" panose="020B0604020202020204" pitchFamily="34" charset="0"/>
              </a:rPr>
              <a:t>Key Questions:</a:t>
            </a:r>
          </a:p>
          <a:p>
            <a:r>
              <a:rPr lang="en-NZ" sz="1600" dirty="0">
                <a:latin typeface="Arial" panose="020B0604020202020204" pitchFamily="34" charset="0"/>
                <a:cs typeface="Arial" panose="020B0604020202020204" pitchFamily="34" charset="0"/>
              </a:rPr>
              <a:t>Do stakeholders agree that the proposed amendments to s. 8.6 provide greater clarity on the role of FG in relation to balancing?  </a:t>
            </a:r>
          </a:p>
          <a:p>
            <a:r>
              <a:rPr lang="en-NZ" sz="1600" dirty="0">
                <a:latin typeface="Arial" panose="020B0604020202020204" pitchFamily="34" charset="0"/>
                <a:cs typeface="Arial" panose="020B0604020202020204" pitchFamily="34" charset="0"/>
              </a:rPr>
              <a:t>Do stakeholders agree that the provisions in the GTAC provide more transparency over the use of flexibility?</a:t>
            </a:r>
          </a:p>
        </p:txBody>
      </p:sp>
      <p:sp>
        <p:nvSpPr>
          <p:cNvPr id="5" name="TextBox 4">
            <a:extLst>
              <a:ext uri="{FF2B5EF4-FFF2-40B4-BE49-F238E27FC236}">
                <a16:creationId xmlns:a16="http://schemas.microsoft.com/office/drawing/2014/main" id="{ADBE4CBC-73A7-4BBB-B83D-AF88DEF2613E}"/>
              </a:ext>
            </a:extLst>
          </p:cNvPr>
          <p:cNvSpPr txBox="1"/>
          <p:nvPr/>
        </p:nvSpPr>
        <p:spPr>
          <a:xfrm>
            <a:off x="234132" y="1737422"/>
            <a:ext cx="3960439" cy="1395137"/>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FG Balancing obligation reduced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MPOC has greater onus on FG to undertake balancing</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TTP will be less closely managed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Absence of s. 3.1 of MPOC</a:t>
            </a:r>
          </a:p>
        </p:txBody>
      </p:sp>
      <p:sp>
        <p:nvSpPr>
          <p:cNvPr id="6" name="Rectangle 5">
            <a:extLst>
              <a:ext uri="{FF2B5EF4-FFF2-40B4-BE49-F238E27FC236}">
                <a16:creationId xmlns:a16="http://schemas.microsoft.com/office/drawing/2014/main" id="{CDBB309B-69D3-4004-9239-4DE8E3F3644C}"/>
              </a:ext>
            </a:extLst>
          </p:cNvPr>
          <p:cNvSpPr/>
          <p:nvPr/>
        </p:nvSpPr>
        <p:spPr>
          <a:xfrm>
            <a:off x="4253939" y="1737422"/>
            <a:ext cx="6061314" cy="1384003"/>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FG disagrees that it has a lesser obligation in relation to TTP and has maintained wording consistent with MPOC</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FG understands Methanex’s concerns that FG will not buy or sell balancing gas and proposes to amend cl. 8.6 to clarify that it will exercise this discretion.</a:t>
            </a:r>
          </a:p>
        </p:txBody>
      </p:sp>
      <p:sp>
        <p:nvSpPr>
          <p:cNvPr id="7" name="TextBox 6">
            <a:extLst>
              <a:ext uri="{FF2B5EF4-FFF2-40B4-BE49-F238E27FC236}">
                <a16:creationId xmlns:a16="http://schemas.microsoft.com/office/drawing/2014/main" id="{D24AAA9B-729B-4697-8352-64A622B757A9}"/>
              </a:ext>
            </a:extLst>
          </p:cNvPr>
          <p:cNvSpPr txBox="1"/>
          <p:nvPr/>
        </p:nvSpPr>
        <p:spPr>
          <a:xfrm>
            <a:off x="1760171" y="1404367"/>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1196A6F8-9D7C-4A4C-9DA8-402A60E09383}"/>
              </a:ext>
            </a:extLst>
          </p:cNvPr>
          <p:cNvSpPr txBox="1"/>
          <p:nvPr/>
        </p:nvSpPr>
        <p:spPr>
          <a:xfrm>
            <a:off x="5850756" y="1430442"/>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916E0171-4854-4D10-8048-3523F9C0AC15}"/>
              </a:ext>
            </a:extLst>
          </p:cNvPr>
          <p:cNvSpPr txBox="1"/>
          <p:nvPr/>
        </p:nvSpPr>
        <p:spPr>
          <a:xfrm rot="16200000">
            <a:off x="-129392" y="2263564"/>
            <a:ext cx="1091905" cy="307777"/>
          </a:xfrm>
          <a:prstGeom prst="rect">
            <a:avLst/>
          </a:prstGeom>
          <a:solidFill>
            <a:schemeClr val="accent1"/>
          </a:solidFill>
        </p:spPr>
        <p:txBody>
          <a:bodyPr wrap="square" rtlCol="0">
            <a:spAutoFit/>
          </a:bodyPr>
          <a:lstStyle/>
          <a:p>
            <a:pPr algn="ctr"/>
            <a:r>
              <a:rPr lang="en-NZ" sz="1400" b="1" dirty="0">
                <a:latin typeface="Arial" panose="020B0604020202020204" pitchFamily="34" charset="0"/>
                <a:cs typeface="Arial" panose="020B0604020202020204" pitchFamily="34" charset="0"/>
              </a:rPr>
              <a:t>Methanex</a:t>
            </a:r>
          </a:p>
        </p:txBody>
      </p:sp>
      <p:sp>
        <p:nvSpPr>
          <p:cNvPr id="10" name="TextBox 9">
            <a:extLst>
              <a:ext uri="{FF2B5EF4-FFF2-40B4-BE49-F238E27FC236}">
                <a16:creationId xmlns:a16="http://schemas.microsoft.com/office/drawing/2014/main" id="{9B1A2B1E-928F-47FA-836B-6D1C0F63427E}"/>
              </a:ext>
            </a:extLst>
          </p:cNvPr>
          <p:cNvSpPr txBox="1"/>
          <p:nvPr/>
        </p:nvSpPr>
        <p:spPr>
          <a:xfrm>
            <a:off x="234132" y="3242548"/>
            <a:ext cx="3960439" cy="2338283"/>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FG more likely to curtail pro-rata</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Reduced balancing obligation means that FG won’t address issues until they are too late</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Greater flexibility (AHPs/park and loan) will increase curtailment</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Curtailment SOP doesn’t contain provisions for buying and selling balancing gas</a:t>
            </a:r>
          </a:p>
        </p:txBody>
      </p:sp>
      <p:sp>
        <p:nvSpPr>
          <p:cNvPr id="11" name="Rectangle 10">
            <a:extLst>
              <a:ext uri="{FF2B5EF4-FFF2-40B4-BE49-F238E27FC236}">
                <a16:creationId xmlns:a16="http://schemas.microsoft.com/office/drawing/2014/main" id="{726684B2-EB25-4255-B2C5-3A45994C7880}"/>
              </a:ext>
            </a:extLst>
          </p:cNvPr>
          <p:cNvSpPr/>
          <p:nvPr/>
        </p:nvSpPr>
        <p:spPr>
          <a:xfrm>
            <a:off x="4253939" y="3242547"/>
            <a:ext cx="6061314" cy="2319621"/>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Greater use of </a:t>
            </a:r>
            <a:r>
              <a:rPr lang="en-NZ" sz="1600">
                <a:latin typeface="Arial" panose="020B0604020202020204" pitchFamily="34" charset="0"/>
                <a:cs typeface="Arial" panose="020B0604020202020204" pitchFamily="34" charset="0"/>
              </a:rPr>
              <a:t>pipeline flexibility </a:t>
            </a:r>
            <a:r>
              <a:rPr lang="en-NZ" sz="1600" dirty="0">
                <a:latin typeface="Arial" panose="020B0604020202020204" pitchFamily="34" charset="0"/>
                <a:cs typeface="Arial" panose="020B0604020202020204" pitchFamily="34" charset="0"/>
              </a:rPr>
              <a:t>will deliver benefits, but the costs and risks need to </a:t>
            </a:r>
            <a:r>
              <a:rPr lang="en-NZ" sz="1600">
                <a:latin typeface="Arial" panose="020B0604020202020204" pitchFamily="34" charset="0"/>
                <a:cs typeface="Arial" panose="020B0604020202020204" pitchFamily="34" charset="0"/>
              </a:rPr>
              <a:t>be well-managed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Currently pipeline flexibility is used without notification and there are minimal curtailments – providing notice of flexibility will reduce the potential for curtailment</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The Curtailment SOP does not contain information on balancing gas as this is in the Balancing SOP</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FG only curtails pro-rata if a causer cannot be found – under MPOC pro-rata curtailment is mandated irrespective of causer</a:t>
            </a:r>
          </a:p>
          <a:p>
            <a:endParaRPr lang="en-NZ"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9829FEF-7B98-4060-9EC6-994363B6A12D}"/>
              </a:ext>
            </a:extLst>
          </p:cNvPr>
          <p:cNvSpPr txBox="1"/>
          <p:nvPr/>
        </p:nvSpPr>
        <p:spPr>
          <a:xfrm rot="16200000">
            <a:off x="-92776" y="4176523"/>
            <a:ext cx="1018674" cy="307777"/>
          </a:xfrm>
          <a:prstGeom prst="rect">
            <a:avLst/>
          </a:prstGeom>
          <a:solidFill>
            <a:schemeClr val="accent1"/>
          </a:solidFill>
        </p:spPr>
        <p:txBody>
          <a:bodyPr wrap="square" rtlCol="0">
            <a:spAutoFit/>
          </a:bodyPr>
          <a:lstStyle/>
          <a:p>
            <a:pPr algn="ctr"/>
            <a:r>
              <a:rPr lang="en-NZ" sz="1400" b="1" dirty="0">
                <a:latin typeface="Arial" panose="020B0604020202020204" pitchFamily="34" charset="0"/>
                <a:cs typeface="Arial" panose="020B0604020202020204" pitchFamily="34" charset="0"/>
              </a:rPr>
              <a:t>Methanex</a:t>
            </a:r>
          </a:p>
        </p:txBody>
      </p:sp>
    </p:spTree>
    <p:extLst>
      <p:ext uri="{BB962C8B-B14F-4D97-AF65-F5344CB8AC3E}">
        <p14:creationId xmlns:p14="http://schemas.microsoft.com/office/powerpoint/2010/main" val="330920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18E-50CB-4A92-AD94-5F4CC24EBECA}"/>
              </a:ext>
            </a:extLst>
          </p:cNvPr>
          <p:cNvSpPr>
            <a:spLocks noGrp="1"/>
          </p:cNvSpPr>
          <p:nvPr>
            <p:ph type="title"/>
          </p:nvPr>
        </p:nvSpPr>
        <p:spPr/>
        <p:txBody>
          <a:bodyPr/>
          <a:lstStyle/>
          <a:p>
            <a:r>
              <a:rPr lang="en-NZ" dirty="0"/>
              <a:t>Curtailment workability</a:t>
            </a:r>
          </a:p>
        </p:txBody>
      </p:sp>
      <p:sp>
        <p:nvSpPr>
          <p:cNvPr id="4" name="TextBox 3">
            <a:extLst>
              <a:ext uri="{FF2B5EF4-FFF2-40B4-BE49-F238E27FC236}">
                <a16:creationId xmlns:a16="http://schemas.microsoft.com/office/drawing/2014/main" id="{32F9CA56-FC69-4421-A080-466243D3B09C}"/>
              </a:ext>
            </a:extLst>
          </p:cNvPr>
          <p:cNvSpPr txBox="1"/>
          <p:nvPr/>
        </p:nvSpPr>
        <p:spPr>
          <a:xfrm>
            <a:off x="234133" y="6266818"/>
            <a:ext cx="10081120" cy="738664"/>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Key Questions:</a:t>
            </a:r>
          </a:p>
          <a:p>
            <a:r>
              <a:rPr lang="en-NZ" sz="1400" dirty="0">
                <a:latin typeface="Arial" panose="020B0604020202020204" pitchFamily="34" charset="0"/>
                <a:cs typeface="Arial" panose="020B0604020202020204" pitchFamily="34" charset="0"/>
              </a:rPr>
              <a:t>Do stakeholders agree that the trading functionality in GTAC provides flexibility sufficient to manage gas a portfolio in the receipt zone?</a:t>
            </a:r>
          </a:p>
        </p:txBody>
      </p:sp>
      <p:sp>
        <p:nvSpPr>
          <p:cNvPr id="7" name="TextBox 6">
            <a:extLst>
              <a:ext uri="{FF2B5EF4-FFF2-40B4-BE49-F238E27FC236}">
                <a16:creationId xmlns:a16="http://schemas.microsoft.com/office/drawing/2014/main" id="{C1DD250D-4FF0-4E86-BC29-ED549ACEEDCA}"/>
              </a:ext>
            </a:extLst>
          </p:cNvPr>
          <p:cNvSpPr txBox="1"/>
          <p:nvPr/>
        </p:nvSpPr>
        <p:spPr>
          <a:xfrm>
            <a:off x="2407978" y="1339379"/>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B8368197-81A3-4164-B992-73B6B8C2FAB9}"/>
              </a:ext>
            </a:extLst>
          </p:cNvPr>
          <p:cNvSpPr txBox="1"/>
          <p:nvPr/>
        </p:nvSpPr>
        <p:spPr>
          <a:xfrm>
            <a:off x="7098956" y="1332359"/>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10" name="TextBox 9">
            <a:extLst>
              <a:ext uri="{FF2B5EF4-FFF2-40B4-BE49-F238E27FC236}">
                <a16:creationId xmlns:a16="http://schemas.microsoft.com/office/drawing/2014/main" id="{D4ADE0C5-8C1E-4446-842A-BAD905BF1543}"/>
              </a:ext>
            </a:extLst>
          </p:cNvPr>
          <p:cNvSpPr txBox="1"/>
          <p:nvPr/>
        </p:nvSpPr>
        <p:spPr>
          <a:xfrm>
            <a:off x="234132" y="1620391"/>
            <a:ext cx="5976664" cy="2932580"/>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Gas trading flexibility will obscure balancing positions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OMV aggregates gas in the receipt zone to be shipped onwards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Actual position will not be apparent until trades are executed</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Displaced gas nominations would provide greater transparency </a:t>
            </a:r>
          </a:p>
        </p:txBody>
      </p:sp>
      <p:sp>
        <p:nvSpPr>
          <p:cNvPr id="11" name="Rectangle 10">
            <a:extLst>
              <a:ext uri="{FF2B5EF4-FFF2-40B4-BE49-F238E27FC236}">
                <a16:creationId xmlns:a16="http://schemas.microsoft.com/office/drawing/2014/main" id="{2823B512-B857-416C-AD23-B47CE60933ED}"/>
              </a:ext>
            </a:extLst>
          </p:cNvPr>
          <p:cNvSpPr/>
          <p:nvPr/>
        </p:nvSpPr>
        <p:spPr>
          <a:xfrm>
            <a:off x="6354812" y="1620391"/>
            <a:ext cx="3960441" cy="2932580"/>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GTAC tools are adequate to provide frictionless trading between OBA points and shippers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Trades can be provided at the beginning of the day to ensure all parties positions can be well known</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is reluctant to provide functionality that duplicates existing functionality</a:t>
            </a:r>
          </a:p>
        </p:txBody>
      </p:sp>
      <p:sp>
        <p:nvSpPr>
          <p:cNvPr id="12" name="TextBox 11">
            <a:extLst>
              <a:ext uri="{FF2B5EF4-FFF2-40B4-BE49-F238E27FC236}">
                <a16:creationId xmlns:a16="http://schemas.microsoft.com/office/drawing/2014/main" id="{9EEB9C29-C5A2-41C7-B7CC-366FC17344F8}"/>
              </a:ext>
            </a:extLst>
          </p:cNvPr>
          <p:cNvSpPr txBox="1"/>
          <p:nvPr/>
        </p:nvSpPr>
        <p:spPr>
          <a:xfrm rot="16200000">
            <a:off x="148698" y="2507016"/>
            <a:ext cx="535724"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OMV</a:t>
            </a:r>
          </a:p>
        </p:txBody>
      </p:sp>
      <p:sp>
        <p:nvSpPr>
          <p:cNvPr id="13" name="TextBox 12">
            <a:extLst>
              <a:ext uri="{FF2B5EF4-FFF2-40B4-BE49-F238E27FC236}">
                <a16:creationId xmlns:a16="http://schemas.microsoft.com/office/drawing/2014/main" id="{79DC73C5-4749-47BA-B7AF-4C807E6D737A}"/>
              </a:ext>
            </a:extLst>
          </p:cNvPr>
          <p:cNvSpPr txBox="1"/>
          <p:nvPr/>
        </p:nvSpPr>
        <p:spPr>
          <a:xfrm>
            <a:off x="234132" y="4592398"/>
            <a:ext cx="5976664" cy="1636505"/>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Targeting causer unworkable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Real time estimates of RM position based on default rule will be inaccurate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Trades will not be accounted for</a:t>
            </a:r>
          </a:p>
        </p:txBody>
      </p:sp>
      <p:sp>
        <p:nvSpPr>
          <p:cNvPr id="14" name="Rectangle 13">
            <a:extLst>
              <a:ext uri="{FF2B5EF4-FFF2-40B4-BE49-F238E27FC236}">
                <a16:creationId xmlns:a16="http://schemas.microsoft.com/office/drawing/2014/main" id="{22931CBF-35AE-4906-B86F-9EDD264C53DC}"/>
              </a:ext>
            </a:extLst>
          </p:cNvPr>
          <p:cNvSpPr/>
          <p:nvPr/>
        </p:nvSpPr>
        <p:spPr>
          <a:xfrm>
            <a:off x="6354812" y="4592398"/>
            <a:ext cx="3960441" cy="1623440"/>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Default rule is adequate for estimating current and forecast end of day RM as this is an order of magnitude judgement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emsTradepoint will feed information on trades in real time if possible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Timeliness of bi-lateral trading information will depend on submission of GTA info</a:t>
            </a:r>
          </a:p>
        </p:txBody>
      </p:sp>
      <p:sp>
        <p:nvSpPr>
          <p:cNvPr id="15" name="TextBox 14">
            <a:extLst>
              <a:ext uri="{FF2B5EF4-FFF2-40B4-BE49-F238E27FC236}">
                <a16:creationId xmlns:a16="http://schemas.microsoft.com/office/drawing/2014/main" id="{17EBE7A8-46E3-4E34-B534-0B7BBC0544FC}"/>
              </a:ext>
            </a:extLst>
          </p:cNvPr>
          <p:cNvSpPr txBox="1"/>
          <p:nvPr/>
        </p:nvSpPr>
        <p:spPr>
          <a:xfrm rot="16200000">
            <a:off x="-294455" y="5263556"/>
            <a:ext cx="1452914" cy="276999"/>
          </a:xfrm>
          <a:prstGeom prst="rect">
            <a:avLst/>
          </a:prstGeom>
          <a:solidFill>
            <a:schemeClr val="accent1"/>
          </a:solidFill>
        </p:spPr>
        <p:txBody>
          <a:bodyPr wrap="square" rtlCol="0">
            <a:spAutoFit/>
          </a:bodyPr>
          <a:lstStyle/>
          <a:p>
            <a:pPr algn="ctr"/>
            <a:r>
              <a:rPr lang="en-NZ" sz="1200" b="1" dirty="0">
                <a:latin typeface="Arial" panose="020B0604020202020204" pitchFamily="34" charset="0"/>
                <a:cs typeface="Arial" panose="020B0604020202020204" pitchFamily="34" charset="0"/>
              </a:rPr>
              <a:t>Greymouth</a:t>
            </a:r>
          </a:p>
        </p:txBody>
      </p:sp>
      <p:pic>
        <p:nvPicPr>
          <p:cNvPr id="16" name="Picture 15">
            <a:extLst>
              <a:ext uri="{FF2B5EF4-FFF2-40B4-BE49-F238E27FC236}">
                <a16:creationId xmlns:a16="http://schemas.microsoft.com/office/drawing/2014/main" id="{6141B4B0-4D7D-489C-B233-6309C63ED625}"/>
              </a:ext>
            </a:extLst>
          </p:cNvPr>
          <p:cNvPicPr>
            <a:picLocks noChangeAspect="1"/>
          </p:cNvPicPr>
          <p:nvPr/>
        </p:nvPicPr>
        <p:blipFill rotWithShape="1">
          <a:blip r:embed="rId2"/>
          <a:srcRect t="3444" b="1"/>
          <a:stretch/>
        </p:blipFill>
        <p:spPr>
          <a:xfrm>
            <a:off x="689653" y="2556495"/>
            <a:ext cx="5233111" cy="1927718"/>
          </a:xfrm>
          <a:prstGeom prst="rect">
            <a:avLst/>
          </a:prstGeom>
        </p:spPr>
      </p:pic>
    </p:spTree>
    <p:extLst>
      <p:ext uri="{BB962C8B-B14F-4D97-AF65-F5344CB8AC3E}">
        <p14:creationId xmlns:p14="http://schemas.microsoft.com/office/powerpoint/2010/main" val="338124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7CE-8AD5-41D6-B555-83182B9FC9A3}"/>
              </a:ext>
            </a:extLst>
          </p:cNvPr>
          <p:cNvSpPr>
            <a:spLocks noGrp="1"/>
          </p:cNvSpPr>
          <p:nvPr>
            <p:ph type="title"/>
          </p:nvPr>
        </p:nvSpPr>
        <p:spPr/>
        <p:txBody>
          <a:bodyPr/>
          <a:lstStyle/>
          <a:p>
            <a:r>
              <a:rPr lang="en-NZ" dirty="0"/>
              <a:t>RM Tolerances</a:t>
            </a:r>
          </a:p>
        </p:txBody>
      </p:sp>
      <p:sp>
        <p:nvSpPr>
          <p:cNvPr id="4" name="TextBox 3">
            <a:extLst>
              <a:ext uri="{FF2B5EF4-FFF2-40B4-BE49-F238E27FC236}">
                <a16:creationId xmlns:a16="http://schemas.microsoft.com/office/drawing/2014/main" id="{B81253BC-64F8-45D4-810F-536EA8DE543C}"/>
              </a:ext>
            </a:extLst>
          </p:cNvPr>
          <p:cNvSpPr txBox="1"/>
          <p:nvPr/>
        </p:nvSpPr>
        <p:spPr>
          <a:xfrm>
            <a:off x="234133" y="6266818"/>
            <a:ext cx="10081120" cy="738664"/>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Key Question:</a:t>
            </a:r>
          </a:p>
          <a:p>
            <a:r>
              <a:rPr lang="en-NZ" sz="1400" dirty="0">
                <a:latin typeface="Arial" panose="020B0604020202020204" pitchFamily="34" charset="0"/>
                <a:cs typeface="Arial" panose="020B0604020202020204" pitchFamily="34" charset="0"/>
              </a:rPr>
              <a:t>Do stakeholders feel that the level of RM Tolerance allocated in the GTAC strikes the right balance on an individual and system-wide level?</a:t>
            </a:r>
          </a:p>
        </p:txBody>
      </p:sp>
      <p:sp>
        <p:nvSpPr>
          <p:cNvPr id="5" name="TextBox 4">
            <a:extLst>
              <a:ext uri="{FF2B5EF4-FFF2-40B4-BE49-F238E27FC236}">
                <a16:creationId xmlns:a16="http://schemas.microsoft.com/office/drawing/2014/main" id="{C496A4E1-DE15-46AF-BB77-89565A96EC60}"/>
              </a:ext>
            </a:extLst>
          </p:cNvPr>
          <p:cNvSpPr txBox="1"/>
          <p:nvPr/>
        </p:nvSpPr>
        <p:spPr>
          <a:xfrm>
            <a:off x="234132" y="1737422"/>
            <a:ext cx="3960439" cy="1141241"/>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Tolerances are dynamic</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GTAC tolerances change based on data</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Larger shippers get more tolerance which is unfair</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Washing-up tolerance is inefficient</a:t>
            </a:r>
          </a:p>
        </p:txBody>
      </p:sp>
      <p:sp>
        <p:nvSpPr>
          <p:cNvPr id="6" name="Rectangle 5">
            <a:extLst>
              <a:ext uri="{FF2B5EF4-FFF2-40B4-BE49-F238E27FC236}">
                <a16:creationId xmlns:a16="http://schemas.microsoft.com/office/drawing/2014/main" id="{7E87A8E3-98CB-48F0-99EC-B3201E833C9C}"/>
              </a:ext>
            </a:extLst>
          </p:cNvPr>
          <p:cNvSpPr/>
          <p:nvPr/>
        </p:nvSpPr>
        <p:spPr>
          <a:xfrm>
            <a:off x="4253939" y="1737422"/>
            <a:ext cx="6061314" cy="1132133"/>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GTAC removes current uncertainty of tolerance at TP welded points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Dynamic allocation reflects each user’s need for tolerance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MPOC allocations of tolerance over-allocated tolerance, were rigid and were not sufficiently targeted to generate strong incentives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Washing-up of tolerance ensures that users are not overcharged</a:t>
            </a:r>
          </a:p>
        </p:txBody>
      </p:sp>
      <p:sp>
        <p:nvSpPr>
          <p:cNvPr id="7" name="TextBox 6">
            <a:extLst>
              <a:ext uri="{FF2B5EF4-FFF2-40B4-BE49-F238E27FC236}">
                <a16:creationId xmlns:a16="http://schemas.microsoft.com/office/drawing/2014/main" id="{2DA6D00E-E560-4344-8FCA-B5060D73AC8E}"/>
              </a:ext>
            </a:extLst>
          </p:cNvPr>
          <p:cNvSpPr txBox="1"/>
          <p:nvPr/>
        </p:nvSpPr>
        <p:spPr>
          <a:xfrm>
            <a:off x="1760171" y="1404367"/>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999FCFD4-88AD-4E2A-9E5A-427774347742}"/>
              </a:ext>
            </a:extLst>
          </p:cNvPr>
          <p:cNvSpPr txBox="1"/>
          <p:nvPr/>
        </p:nvSpPr>
        <p:spPr>
          <a:xfrm>
            <a:off x="5850756" y="1430442"/>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D3534346-93DC-43C2-BF89-8DF5478129BB}"/>
              </a:ext>
            </a:extLst>
          </p:cNvPr>
          <p:cNvSpPr txBox="1"/>
          <p:nvPr/>
        </p:nvSpPr>
        <p:spPr>
          <a:xfrm rot="16200000">
            <a:off x="-86142" y="2179598"/>
            <a:ext cx="1005403"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Greymouth</a:t>
            </a:r>
          </a:p>
        </p:txBody>
      </p:sp>
      <p:sp>
        <p:nvSpPr>
          <p:cNvPr id="10" name="TextBox 9">
            <a:extLst>
              <a:ext uri="{FF2B5EF4-FFF2-40B4-BE49-F238E27FC236}">
                <a16:creationId xmlns:a16="http://schemas.microsoft.com/office/drawing/2014/main" id="{4DB7FAA6-B58C-4A81-B450-7C7DD4DBDA40}"/>
              </a:ext>
            </a:extLst>
          </p:cNvPr>
          <p:cNvSpPr txBox="1"/>
          <p:nvPr/>
        </p:nvSpPr>
        <p:spPr>
          <a:xfrm>
            <a:off x="234132" y="2958334"/>
            <a:ext cx="3960439" cy="801913"/>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Allocation of Tolerance to Shippers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Shippers receive tolerance of 400 TJ even if they ship only from OBA parties</a:t>
            </a:r>
          </a:p>
        </p:txBody>
      </p:sp>
      <p:sp>
        <p:nvSpPr>
          <p:cNvPr id="11" name="Rectangle 10">
            <a:extLst>
              <a:ext uri="{FF2B5EF4-FFF2-40B4-BE49-F238E27FC236}">
                <a16:creationId xmlns:a16="http://schemas.microsoft.com/office/drawing/2014/main" id="{8CEE91F7-8AD3-488C-9D5D-F0E84DD5506F}"/>
              </a:ext>
            </a:extLst>
          </p:cNvPr>
          <p:cNvSpPr/>
          <p:nvPr/>
        </p:nvSpPr>
        <p:spPr>
          <a:xfrm>
            <a:off x="4253939" y="2958334"/>
            <a:ext cx="6061314" cy="795513"/>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Agree this should be addressed – FG will adopt the suggested amendment</a:t>
            </a:r>
          </a:p>
        </p:txBody>
      </p:sp>
      <p:sp>
        <p:nvSpPr>
          <p:cNvPr id="12" name="TextBox 11">
            <a:extLst>
              <a:ext uri="{FF2B5EF4-FFF2-40B4-BE49-F238E27FC236}">
                <a16:creationId xmlns:a16="http://schemas.microsoft.com/office/drawing/2014/main" id="{722F20F4-86DE-4E77-B6F9-3B3D53748F11}"/>
              </a:ext>
            </a:extLst>
          </p:cNvPr>
          <p:cNvSpPr txBox="1"/>
          <p:nvPr/>
        </p:nvSpPr>
        <p:spPr>
          <a:xfrm>
            <a:off x="234132" y="3839918"/>
            <a:ext cx="3960439" cy="1343306"/>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Minimum Tolerance too high</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End users can benefit from an aggregation of a minimum tolerance by contracting with multiple small shippers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400GJ too high if more users join the network</a:t>
            </a:r>
          </a:p>
        </p:txBody>
      </p:sp>
      <p:sp>
        <p:nvSpPr>
          <p:cNvPr id="13" name="Rectangle 12">
            <a:extLst>
              <a:ext uri="{FF2B5EF4-FFF2-40B4-BE49-F238E27FC236}">
                <a16:creationId xmlns:a16="http://schemas.microsoft.com/office/drawing/2014/main" id="{65F7DFAA-9F52-4E27-BE31-691158BB9476}"/>
              </a:ext>
            </a:extLst>
          </p:cNvPr>
          <p:cNvSpPr/>
          <p:nvPr/>
        </p:nvSpPr>
        <p:spPr>
          <a:xfrm>
            <a:off x="4253939" y="3839918"/>
            <a:ext cx="6061314" cy="1332583"/>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End users would not benefit from multiple shippers’ minimum tolerance as they would not be liable for ERM</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will re-examine the 400 GJ minimum should more shippers join the network</a:t>
            </a:r>
          </a:p>
        </p:txBody>
      </p:sp>
      <p:sp>
        <p:nvSpPr>
          <p:cNvPr id="14" name="TextBox 13">
            <a:extLst>
              <a:ext uri="{FF2B5EF4-FFF2-40B4-BE49-F238E27FC236}">
                <a16:creationId xmlns:a16="http://schemas.microsoft.com/office/drawing/2014/main" id="{24DAFBE5-34A3-4DFB-A360-88668540FBDB}"/>
              </a:ext>
            </a:extLst>
          </p:cNvPr>
          <p:cNvSpPr txBox="1"/>
          <p:nvPr/>
        </p:nvSpPr>
        <p:spPr>
          <a:xfrm rot="16200000">
            <a:off x="148699" y="3220790"/>
            <a:ext cx="535724"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OMV</a:t>
            </a:r>
          </a:p>
        </p:txBody>
      </p:sp>
      <p:sp>
        <p:nvSpPr>
          <p:cNvPr id="15" name="TextBox 14">
            <a:extLst>
              <a:ext uri="{FF2B5EF4-FFF2-40B4-BE49-F238E27FC236}">
                <a16:creationId xmlns:a16="http://schemas.microsoft.com/office/drawing/2014/main" id="{F611C535-7333-4139-BAF6-E836C92F8603}"/>
              </a:ext>
            </a:extLst>
          </p:cNvPr>
          <p:cNvSpPr txBox="1"/>
          <p:nvPr/>
        </p:nvSpPr>
        <p:spPr>
          <a:xfrm rot="16200000">
            <a:off x="-30038" y="4373071"/>
            <a:ext cx="893193"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Methanex</a:t>
            </a:r>
          </a:p>
        </p:txBody>
      </p:sp>
      <p:sp>
        <p:nvSpPr>
          <p:cNvPr id="16" name="TextBox 15">
            <a:extLst>
              <a:ext uri="{FF2B5EF4-FFF2-40B4-BE49-F238E27FC236}">
                <a16:creationId xmlns:a16="http://schemas.microsoft.com/office/drawing/2014/main" id="{38DBE4CC-2FBA-4F15-BB89-4057A274CFC7}"/>
              </a:ext>
            </a:extLst>
          </p:cNvPr>
          <p:cNvSpPr txBox="1"/>
          <p:nvPr/>
        </p:nvSpPr>
        <p:spPr>
          <a:xfrm>
            <a:off x="234132" y="5262896"/>
            <a:ext cx="3960439" cy="950074"/>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Aggregate tolerance poorly defined</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Should be capped at 7.5 TJ in GTAC</a:t>
            </a:r>
          </a:p>
        </p:txBody>
      </p:sp>
      <p:sp>
        <p:nvSpPr>
          <p:cNvPr id="17" name="Rectangle 16">
            <a:extLst>
              <a:ext uri="{FF2B5EF4-FFF2-40B4-BE49-F238E27FC236}">
                <a16:creationId xmlns:a16="http://schemas.microsoft.com/office/drawing/2014/main" id="{CD880B28-B951-40D5-886A-E7941B714B8C}"/>
              </a:ext>
            </a:extLst>
          </p:cNvPr>
          <p:cNvSpPr/>
          <p:nvPr/>
        </p:nvSpPr>
        <p:spPr>
          <a:xfrm>
            <a:off x="4253939" y="5262896"/>
            <a:ext cx="6061314" cy="942489"/>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split of Aggregate tolerance is defined in the Balancing SOP</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Capping at 7.5 TJ would artificially constrain users if </a:t>
            </a:r>
            <a:r>
              <a:rPr lang="en-NZ" sz="1400" dirty="0" err="1">
                <a:latin typeface="Arial" panose="020B0604020202020204" pitchFamily="34" charset="0"/>
                <a:cs typeface="Arial" panose="020B0604020202020204" pitchFamily="34" charset="0"/>
              </a:rPr>
              <a:t>Mokau</a:t>
            </a:r>
            <a:r>
              <a:rPr lang="en-NZ" sz="1400" dirty="0">
                <a:latin typeface="Arial" panose="020B0604020202020204" pitchFamily="34" charset="0"/>
                <a:cs typeface="Arial" panose="020B0604020202020204" pitchFamily="34" charset="0"/>
              </a:rPr>
              <a:t> is operating</a:t>
            </a:r>
          </a:p>
        </p:txBody>
      </p:sp>
      <p:sp>
        <p:nvSpPr>
          <p:cNvPr id="18" name="TextBox 17">
            <a:extLst>
              <a:ext uri="{FF2B5EF4-FFF2-40B4-BE49-F238E27FC236}">
                <a16:creationId xmlns:a16="http://schemas.microsoft.com/office/drawing/2014/main" id="{27B623B1-CE27-41CE-A904-DB56472BE493}"/>
              </a:ext>
            </a:extLst>
          </p:cNvPr>
          <p:cNvSpPr txBox="1"/>
          <p:nvPr/>
        </p:nvSpPr>
        <p:spPr>
          <a:xfrm rot="16200000">
            <a:off x="-29367" y="5599433"/>
            <a:ext cx="893193"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Methanex</a:t>
            </a:r>
          </a:p>
        </p:txBody>
      </p:sp>
    </p:spTree>
    <p:extLst>
      <p:ext uri="{BB962C8B-B14F-4D97-AF65-F5344CB8AC3E}">
        <p14:creationId xmlns:p14="http://schemas.microsoft.com/office/powerpoint/2010/main" val="226238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7C27-2718-4529-8FFD-0E005B673793}"/>
              </a:ext>
            </a:extLst>
          </p:cNvPr>
          <p:cNvSpPr>
            <a:spLocks noGrp="1"/>
          </p:cNvSpPr>
          <p:nvPr>
            <p:ph type="title"/>
          </p:nvPr>
        </p:nvSpPr>
        <p:spPr/>
        <p:txBody>
          <a:bodyPr/>
          <a:lstStyle/>
          <a:p>
            <a:r>
              <a:rPr lang="en-NZ" dirty="0"/>
              <a:t>Incentive Fees</a:t>
            </a:r>
          </a:p>
        </p:txBody>
      </p:sp>
      <p:sp>
        <p:nvSpPr>
          <p:cNvPr id="4" name="Content Placeholder 2">
            <a:extLst>
              <a:ext uri="{FF2B5EF4-FFF2-40B4-BE49-F238E27FC236}">
                <a16:creationId xmlns:a16="http://schemas.microsoft.com/office/drawing/2014/main" id="{99E92842-F273-44E5-995D-36CBA90D889F}"/>
              </a:ext>
            </a:extLst>
          </p:cNvPr>
          <p:cNvSpPr>
            <a:spLocks noGrp="1"/>
          </p:cNvSpPr>
          <p:nvPr>
            <p:ph idx="1"/>
          </p:nvPr>
        </p:nvSpPr>
        <p:spPr>
          <a:xfrm>
            <a:off x="431800" y="1908175"/>
            <a:ext cx="9828213" cy="4681538"/>
          </a:xfrm>
        </p:spPr>
        <p:txBody>
          <a:bodyPr/>
          <a:lstStyle/>
          <a:p>
            <a:r>
              <a:rPr lang="en-NZ" sz="1800" dirty="0"/>
              <a:t>Incentive Fees</a:t>
            </a:r>
          </a:p>
          <a:p>
            <a:pPr lvl="1"/>
            <a:r>
              <a:rPr lang="en-NZ" sz="1800" dirty="0"/>
              <a:t>Daily underrun/overrun fees and barriers to entry</a:t>
            </a:r>
          </a:p>
        </p:txBody>
      </p:sp>
    </p:spTree>
    <p:extLst>
      <p:ext uri="{BB962C8B-B14F-4D97-AF65-F5344CB8AC3E}">
        <p14:creationId xmlns:p14="http://schemas.microsoft.com/office/powerpoint/2010/main" val="316403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7A01-900B-4551-B11B-557E44BA1E21}"/>
              </a:ext>
            </a:extLst>
          </p:cNvPr>
          <p:cNvSpPr>
            <a:spLocks noGrp="1"/>
          </p:cNvSpPr>
          <p:nvPr>
            <p:ph type="title"/>
          </p:nvPr>
        </p:nvSpPr>
        <p:spPr/>
        <p:txBody>
          <a:bodyPr/>
          <a:lstStyle/>
          <a:p>
            <a:r>
              <a:rPr lang="en-NZ" dirty="0"/>
              <a:t>Daily overrun/underruns and barriers to entry</a:t>
            </a:r>
          </a:p>
        </p:txBody>
      </p:sp>
      <p:sp>
        <p:nvSpPr>
          <p:cNvPr id="4" name="TextBox 3">
            <a:extLst>
              <a:ext uri="{FF2B5EF4-FFF2-40B4-BE49-F238E27FC236}">
                <a16:creationId xmlns:a16="http://schemas.microsoft.com/office/drawing/2014/main" id="{B75F0296-2DF2-4D2F-B6C1-0961CF5FC08C}"/>
              </a:ext>
            </a:extLst>
          </p:cNvPr>
          <p:cNvSpPr txBox="1"/>
          <p:nvPr/>
        </p:nvSpPr>
        <p:spPr>
          <a:xfrm>
            <a:off x="234133" y="6025653"/>
            <a:ext cx="10081120" cy="923330"/>
          </a:xfrm>
          <a:prstGeom prst="rect">
            <a:avLst/>
          </a:prstGeom>
          <a:solidFill>
            <a:schemeClr val="accent1"/>
          </a:solidFill>
        </p:spPr>
        <p:txBody>
          <a:bodyPr wrap="square" rtlCol="0">
            <a:spAutoFit/>
          </a:bodyPr>
          <a:lstStyle/>
          <a:p>
            <a:r>
              <a:rPr lang="en-NZ" sz="1800" b="1" i="1" dirty="0">
                <a:latin typeface="Arial" panose="020B0604020202020204" pitchFamily="34" charset="0"/>
                <a:cs typeface="Arial" panose="020B0604020202020204" pitchFamily="34" charset="0"/>
              </a:rPr>
              <a:t>Key Question:</a:t>
            </a:r>
          </a:p>
          <a:p>
            <a:r>
              <a:rPr lang="en-NZ" sz="1800" dirty="0">
                <a:latin typeface="Arial" panose="020B0604020202020204" pitchFamily="34" charset="0"/>
                <a:cs typeface="Arial" panose="020B0604020202020204" pitchFamily="34" charset="0"/>
              </a:rPr>
              <a:t>Do stakeholders share the view that the GTAC zonal system creates potential competition issues?</a:t>
            </a:r>
          </a:p>
        </p:txBody>
      </p:sp>
      <p:sp>
        <p:nvSpPr>
          <p:cNvPr id="5" name="TextBox 4">
            <a:extLst>
              <a:ext uri="{FF2B5EF4-FFF2-40B4-BE49-F238E27FC236}">
                <a16:creationId xmlns:a16="http://schemas.microsoft.com/office/drawing/2014/main" id="{9B3521C0-1137-49EF-B786-169150E567FA}"/>
              </a:ext>
            </a:extLst>
          </p:cNvPr>
          <p:cNvSpPr txBox="1"/>
          <p:nvPr/>
        </p:nvSpPr>
        <p:spPr>
          <a:xfrm>
            <a:off x="234133" y="1824980"/>
            <a:ext cx="3960439" cy="3955852"/>
          </a:xfrm>
          <a:prstGeom prst="rect">
            <a:avLst/>
          </a:prstGeom>
          <a:noFill/>
          <a:ln w="28575">
            <a:solidFill>
              <a:srgbClr val="0C77BD"/>
            </a:solidFill>
          </a:ln>
        </p:spPr>
        <p:txBody>
          <a:bodyPr wrap="square" lIns="468000" rtlCol="0">
            <a:noAutofit/>
          </a:bodyPr>
          <a:lstStyle/>
          <a:p>
            <a:r>
              <a:rPr lang="en-NZ" sz="1600" b="1" dirty="0">
                <a:latin typeface="Arial" panose="020B0604020202020204" pitchFamily="34" charset="0"/>
                <a:cs typeface="Arial" panose="020B0604020202020204" pitchFamily="34" charset="0"/>
              </a:rPr>
              <a:t>Portfolio effects of concern</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Use of delivery zones may create barriers to entry</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Shippers wishing to enter a new delivery zone customers cannot offset any over/underruns against other customers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Cannot compete against incumbent shippers with a portfolio of customers in that delivery zone</a:t>
            </a:r>
          </a:p>
        </p:txBody>
      </p:sp>
      <p:sp>
        <p:nvSpPr>
          <p:cNvPr id="6" name="TextBox 5">
            <a:extLst>
              <a:ext uri="{FF2B5EF4-FFF2-40B4-BE49-F238E27FC236}">
                <a16:creationId xmlns:a16="http://schemas.microsoft.com/office/drawing/2014/main" id="{468D880D-57E1-4FA9-810D-C161D2145DD8}"/>
              </a:ext>
            </a:extLst>
          </p:cNvPr>
          <p:cNvSpPr txBox="1"/>
          <p:nvPr/>
        </p:nvSpPr>
        <p:spPr>
          <a:xfrm>
            <a:off x="1760171" y="1476375"/>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7" name="TextBox 6">
            <a:extLst>
              <a:ext uri="{FF2B5EF4-FFF2-40B4-BE49-F238E27FC236}">
                <a16:creationId xmlns:a16="http://schemas.microsoft.com/office/drawing/2014/main" id="{37C8C420-41BC-4DDF-9779-9E69D348D199}"/>
              </a:ext>
            </a:extLst>
          </p:cNvPr>
          <p:cNvSpPr txBox="1"/>
          <p:nvPr/>
        </p:nvSpPr>
        <p:spPr>
          <a:xfrm>
            <a:off x="5850756" y="1502450"/>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8" name="TextBox 7">
            <a:extLst>
              <a:ext uri="{FF2B5EF4-FFF2-40B4-BE49-F238E27FC236}">
                <a16:creationId xmlns:a16="http://schemas.microsoft.com/office/drawing/2014/main" id="{7C48F13F-3AE8-43AA-BA37-895C094BDC94}"/>
              </a:ext>
            </a:extLst>
          </p:cNvPr>
          <p:cNvSpPr txBox="1"/>
          <p:nvPr/>
        </p:nvSpPr>
        <p:spPr>
          <a:xfrm rot="16200000">
            <a:off x="-188909" y="3417604"/>
            <a:ext cx="1279517" cy="338554"/>
          </a:xfrm>
          <a:prstGeom prst="rect">
            <a:avLst/>
          </a:prstGeom>
          <a:solidFill>
            <a:schemeClr val="accent1"/>
          </a:solidFill>
        </p:spPr>
        <p:txBody>
          <a:bodyPr wrap="none" rtlCol="0">
            <a:spAutoFit/>
          </a:bodyPr>
          <a:lstStyle/>
          <a:p>
            <a:pPr algn="ctr"/>
            <a:r>
              <a:rPr lang="en-NZ" sz="1600" b="1" dirty="0">
                <a:latin typeface="Arial" panose="020B0604020202020204" pitchFamily="34" charset="0"/>
                <a:cs typeface="Arial" panose="020B0604020202020204" pitchFamily="34" charset="0"/>
              </a:rPr>
              <a:t>Greymouth</a:t>
            </a:r>
          </a:p>
        </p:txBody>
      </p:sp>
      <p:sp>
        <p:nvSpPr>
          <p:cNvPr id="9" name="Rectangle 8">
            <a:extLst>
              <a:ext uri="{FF2B5EF4-FFF2-40B4-BE49-F238E27FC236}">
                <a16:creationId xmlns:a16="http://schemas.microsoft.com/office/drawing/2014/main" id="{C118143F-44C9-4824-A359-2EEBA96D953D}"/>
              </a:ext>
            </a:extLst>
          </p:cNvPr>
          <p:cNvSpPr/>
          <p:nvPr/>
        </p:nvSpPr>
        <p:spPr>
          <a:xfrm>
            <a:off x="4338589" y="1824980"/>
            <a:ext cx="5921412" cy="3955852"/>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Overruns and underruns of a particular user or in a portfolio cannot be known in advance</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The issue raised presumes the end user knows the overrun and underrun behaviour of other users in the zone and is willing to contract based on the predictability of this behaviour and that the other users stay with their shipper</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The issue also presumes pass-through in a specific manner that leverages the portfolio, which may not occur</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Each shipper will take their own view on how to market gas and pass through charges</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We don’t see </a:t>
            </a:r>
            <a:r>
              <a:rPr lang="en-NZ" sz="1600">
                <a:latin typeface="Arial" panose="020B0604020202020204" pitchFamily="34" charset="0"/>
                <a:cs typeface="Arial" panose="020B0604020202020204" pitchFamily="34" charset="0"/>
              </a:rPr>
              <a:t>incentives fees </a:t>
            </a:r>
            <a:r>
              <a:rPr lang="en-NZ" sz="1600" dirty="0">
                <a:latin typeface="Arial" panose="020B0604020202020204" pitchFamily="34" charset="0"/>
                <a:cs typeface="Arial" panose="020B0604020202020204" pitchFamily="34" charset="0"/>
              </a:rPr>
              <a:t>across </a:t>
            </a:r>
            <a:r>
              <a:rPr lang="en-NZ" sz="1600">
                <a:latin typeface="Arial" panose="020B0604020202020204" pitchFamily="34" charset="0"/>
                <a:cs typeface="Arial" panose="020B0604020202020204" pitchFamily="34" charset="0"/>
              </a:rPr>
              <a:t>a zone as </a:t>
            </a:r>
            <a:r>
              <a:rPr lang="en-NZ" sz="1600" dirty="0">
                <a:latin typeface="Arial" panose="020B0604020202020204" pitchFamily="34" charset="0"/>
                <a:cs typeface="Arial" panose="020B0604020202020204" pitchFamily="34" charset="0"/>
              </a:rPr>
              <a:t>a lever in competition </a:t>
            </a:r>
            <a:r>
              <a:rPr lang="en-NZ" sz="1600">
                <a:latin typeface="Arial" panose="020B0604020202020204" pitchFamily="34" charset="0"/>
                <a:cs typeface="Arial" panose="020B0604020202020204" pitchFamily="34" charset="0"/>
              </a:rPr>
              <a:t>between shippers</a:t>
            </a:r>
            <a:r>
              <a:rPr lang="en-NZ" sz="1600" dirty="0">
                <a:latin typeface="Arial" panose="020B0604020202020204" pitchFamily="34" charset="0"/>
                <a:cs typeface="Arial" panose="020B0604020202020204" pitchFamily="34" charset="0"/>
              </a:rPr>
              <a:t> – </a:t>
            </a:r>
            <a:r>
              <a:rPr lang="en-NZ" sz="1600">
                <a:latin typeface="Arial" panose="020B0604020202020204" pitchFamily="34" charset="0"/>
                <a:cs typeface="Arial" panose="020B0604020202020204" pitchFamily="34" charset="0"/>
              </a:rPr>
              <a:t>since </a:t>
            </a:r>
            <a:r>
              <a:rPr lang="en-NZ" sz="1600" dirty="0">
                <a:latin typeface="Arial" panose="020B0604020202020204" pitchFamily="34" charset="0"/>
                <a:cs typeface="Arial" panose="020B0604020202020204" pitchFamily="34" charset="0"/>
              </a:rPr>
              <a:t>there is no predictable </a:t>
            </a:r>
            <a:r>
              <a:rPr lang="en-NZ" sz="1600">
                <a:latin typeface="Arial" panose="020B0604020202020204" pitchFamily="34" charset="0"/>
                <a:cs typeface="Arial" panose="020B0604020202020204" pitchFamily="34" charset="0"/>
              </a:rPr>
              <a:t>relationship between </a:t>
            </a:r>
            <a:r>
              <a:rPr lang="en-NZ" sz="1600" dirty="0" err="1">
                <a:latin typeface="Arial" panose="020B0604020202020204" pitchFamily="34" charset="0"/>
                <a:cs typeface="Arial" panose="020B0604020202020204" pitchFamily="34" charset="0"/>
              </a:rPr>
              <a:t>unders</a:t>
            </a:r>
            <a:r>
              <a:rPr lang="en-NZ" sz="1600" dirty="0">
                <a:latin typeface="Arial" panose="020B0604020202020204" pitchFamily="34" charset="0"/>
                <a:cs typeface="Arial" panose="020B0604020202020204" pitchFamily="34" charset="0"/>
              </a:rPr>
              <a:t>/overs of </a:t>
            </a:r>
            <a:r>
              <a:rPr lang="en-NZ" sz="1600">
                <a:latin typeface="Arial" panose="020B0604020202020204" pitchFamily="34" charset="0"/>
                <a:cs typeface="Arial" panose="020B0604020202020204" pitchFamily="34" charset="0"/>
              </a:rPr>
              <a:t>any </a:t>
            </a:r>
            <a:r>
              <a:rPr lang="en-NZ" sz="1600" dirty="0">
                <a:latin typeface="Arial" panose="020B0604020202020204" pitchFamily="34" charset="0"/>
                <a:cs typeface="Arial" panose="020B0604020202020204" pitchFamily="34" charset="0"/>
              </a:rPr>
              <a:t>set of </a:t>
            </a:r>
            <a:r>
              <a:rPr lang="en-NZ" sz="1600">
                <a:latin typeface="Arial" panose="020B0604020202020204" pitchFamily="34" charset="0"/>
                <a:cs typeface="Arial" panose="020B0604020202020204" pitchFamily="34" charset="0"/>
              </a:rPr>
              <a:t>customers</a:t>
            </a:r>
            <a:endParaRPr lang="en-NZ"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Compared to the VTC, daily booking provides much greater flexibility for seasonal loads – removing a current barrier to entry</a:t>
            </a:r>
          </a:p>
        </p:txBody>
      </p:sp>
    </p:spTree>
    <p:extLst>
      <p:ext uri="{BB962C8B-B14F-4D97-AF65-F5344CB8AC3E}">
        <p14:creationId xmlns:p14="http://schemas.microsoft.com/office/powerpoint/2010/main" val="85979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CED1-02A9-4AB0-A713-54F7486EA717}"/>
              </a:ext>
            </a:extLst>
          </p:cNvPr>
          <p:cNvSpPr>
            <a:spLocks noGrp="1"/>
          </p:cNvSpPr>
          <p:nvPr>
            <p:ph type="title"/>
          </p:nvPr>
        </p:nvSpPr>
        <p:spPr/>
        <p:txBody>
          <a:bodyPr/>
          <a:lstStyle/>
          <a:p>
            <a:r>
              <a:rPr lang="en-NZ" dirty="0"/>
              <a:t>Allocation</a:t>
            </a:r>
          </a:p>
        </p:txBody>
      </p:sp>
      <p:sp>
        <p:nvSpPr>
          <p:cNvPr id="4" name="Content Placeholder 2">
            <a:extLst>
              <a:ext uri="{FF2B5EF4-FFF2-40B4-BE49-F238E27FC236}">
                <a16:creationId xmlns:a16="http://schemas.microsoft.com/office/drawing/2014/main" id="{ADE6A7EF-479D-45BA-BCDA-51ECFA9ABC15}"/>
              </a:ext>
            </a:extLst>
          </p:cNvPr>
          <p:cNvSpPr>
            <a:spLocks noGrp="1"/>
          </p:cNvSpPr>
          <p:nvPr>
            <p:ph idx="1"/>
          </p:nvPr>
        </p:nvSpPr>
        <p:spPr>
          <a:xfrm>
            <a:off x="431800" y="1908175"/>
            <a:ext cx="9828213" cy="4681538"/>
          </a:xfrm>
        </p:spPr>
        <p:txBody>
          <a:bodyPr/>
          <a:lstStyle/>
          <a:p>
            <a:r>
              <a:rPr lang="en-NZ" dirty="0"/>
              <a:t>Allocation</a:t>
            </a:r>
          </a:p>
          <a:p>
            <a:pPr lvl="1"/>
            <a:r>
              <a:rPr lang="en-NZ" dirty="0"/>
              <a:t>Standardisation of allocation rules</a:t>
            </a:r>
          </a:p>
          <a:p>
            <a:pPr lvl="1"/>
            <a:r>
              <a:rPr lang="en-NZ" dirty="0"/>
              <a:t>Wash-ups</a:t>
            </a:r>
          </a:p>
          <a:p>
            <a:pPr lvl="1"/>
            <a:endParaRPr lang="en-NZ" dirty="0"/>
          </a:p>
        </p:txBody>
      </p:sp>
    </p:spTree>
    <p:extLst>
      <p:ext uri="{BB962C8B-B14F-4D97-AF65-F5344CB8AC3E}">
        <p14:creationId xmlns:p14="http://schemas.microsoft.com/office/powerpoint/2010/main" val="336637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E1BA0-1BD9-4464-839E-99C831185C20}"/>
              </a:ext>
            </a:extLst>
          </p:cNvPr>
          <p:cNvSpPr txBox="1"/>
          <p:nvPr/>
        </p:nvSpPr>
        <p:spPr>
          <a:xfrm>
            <a:off x="234133" y="6084887"/>
            <a:ext cx="10081120" cy="830997"/>
          </a:xfrm>
          <a:prstGeom prst="rect">
            <a:avLst/>
          </a:prstGeom>
          <a:solidFill>
            <a:schemeClr val="accent1"/>
          </a:solidFill>
        </p:spPr>
        <p:txBody>
          <a:bodyPr wrap="square" rtlCol="0">
            <a:spAutoFit/>
          </a:bodyPr>
          <a:lstStyle/>
          <a:p>
            <a:r>
              <a:rPr lang="en-NZ" sz="1600" b="1" i="1" dirty="0">
                <a:latin typeface="Arial" panose="020B0604020202020204" pitchFamily="34" charset="0"/>
                <a:cs typeface="Arial" panose="020B0604020202020204" pitchFamily="34" charset="0"/>
              </a:rPr>
              <a:t>Key Questions:</a:t>
            </a:r>
          </a:p>
          <a:p>
            <a:r>
              <a:rPr lang="en-NZ" sz="1600" dirty="0">
                <a:latin typeface="Arial" panose="020B0604020202020204" pitchFamily="34" charset="0"/>
                <a:cs typeface="Arial" panose="020B0604020202020204" pitchFamily="34" charset="0"/>
              </a:rPr>
              <a:t>Are there issues with the current level of standardisation of allocation rules?</a:t>
            </a:r>
          </a:p>
          <a:p>
            <a:r>
              <a:rPr lang="en-NZ" sz="1600" dirty="0">
                <a:latin typeface="Arial" panose="020B0604020202020204" pitchFamily="34" charset="0"/>
                <a:cs typeface="Arial" panose="020B0604020202020204" pitchFamily="34" charset="0"/>
              </a:rPr>
              <a:t>Do stakeholders consider that further definition and clarification of allocation rules is required?</a:t>
            </a:r>
          </a:p>
        </p:txBody>
      </p:sp>
      <p:sp>
        <p:nvSpPr>
          <p:cNvPr id="5" name="TextBox 4">
            <a:extLst>
              <a:ext uri="{FF2B5EF4-FFF2-40B4-BE49-F238E27FC236}">
                <a16:creationId xmlns:a16="http://schemas.microsoft.com/office/drawing/2014/main" id="{F34D5913-6A50-4A1F-AF1F-3BEEFB78DA78}"/>
              </a:ext>
            </a:extLst>
          </p:cNvPr>
          <p:cNvSpPr txBox="1"/>
          <p:nvPr/>
        </p:nvSpPr>
        <p:spPr>
          <a:xfrm>
            <a:off x="234132" y="2014230"/>
            <a:ext cx="4464496" cy="1406361"/>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GTA allocation rules should be standardised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Template GTA should prescribe rules for allocation of gas to ensure good industry practice is followed</a:t>
            </a:r>
          </a:p>
        </p:txBody>
      </p:sp>
      <p:sp>
        <p:nvSpPr>
          <p:cNvPr id="6" name="Rectangle 5">
            <a:extLst>
              <a:ext uri="{FF2B5EF4-FFF2-40B4-BE49-F238E27FC236}">
                <a16:creationId xmlns:a16="http://schemas.microsoft.com/office/drawing/2014/main" id="{B11BD934-3DB9-4E85-B780-1E4D56629550}"/>
              </a:ext>
            </a:extLst>
          </p:cNvPr>
          <p:cNvSpPr/>
          <p:nvPr/>
        </p:nvSpPr>
        <p:spPr>
          <a:xfrm>
            <a:off x="4842645" y="2014230"/>
            <a:ext cx="5472608" cy="1395137"/>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FG intends to provide functionality for standard allocation methods as appropriate in TACOS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Change to Schedule 3 to clarify that these allocation methodologies will be supported</a:t>
            </a:r>
          </a:p>
        </p:txBody>
      </p:sp>
      <p:sp>
        <p:nvSpPr>
          <p:cNvPr id="7" name="TextBox 6">
            <a:extLst>
              <a:ext uri="{FF2B5EF4-FFF2-40B4-BE49-F238E27FC236}">
                <a16:creationId xmlns:a16="http://schemas.microsoft.com/office/drawing/2014/main" id="{AF1D1829-644F-4B78-ACBD-D3AE028F9C19}"/>
              </a:ext>
            </a:extLst>
          </p:cNvPr>
          <p:cNvSpPr txBox="1"/>
          <p:nvPr/>
        </p:nvSpPr>
        <p:spPr>
          <a:xfrm>
            <a:off x="1760171" y="1681175"/>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E48636FB-8CDC-4514-AE4D-A4964CC3B52B}"/>
              </a:ext>
            </a:extLst>
          </p:cNvPr>
          <p:cNvSpPr txBox="1"/>
          <p:nvPr/>
        </p:nvSpPr>
        <p:spPr>
          <a:xfrm>
            <a:off x="5850756" y="1707250"/>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267E69C9-1E53-4910-AD8B-2D6BA9ED0A2F}"/>
              </a:ext>
            </a:extLst>
          </p:cNvPr>
          <p:cNvSpPr txBox="1"/>
          <p:nvPr/>
        </p:nvSpPr>
        <p:spPr>
          <a:xfrm rot="16200000">
            <a:off x="110227" y="2441017"/>
            <a:ext cx="612668" cy="307777"/>
          </a:xfrm>
          <a:prstGeom prst="rect">
            <a:avLst/>
          </a:prstGeom>
          <a:solidFill>
            <a:schemeClr val="accent1"/>
          </a:solidFill>
        </p:spPr>
        <p:txBody>
          <a:bodyPr wrap="none" rtlCol="0">
            <a:spAutoFit/>
          </a:bodyPr>
          <a:lstStyle/>
          <a:p>
            <a:pPr algn="ctr"/>
            <a:r>
              <a:rPr lang="en-NZ" sz="1400" b="1" dirty="0">
                <a:latin typeface="Arial" panose="020B0604020202020204" pitchFamily="34" charset="0"/>
                <a:cs typeface="Arial" panose="020B0604020202020204" pitchFamily="34" charset="0"/>
              </a:rPr>
              <a:t>Shell</a:t>
            </a:r>
          </a:p>
        </p:txBody>
      </p:sp>
      <p:sp>
        <p:nvSpPr>
          <p:cNvPr id="12" name="TextBox 11">
            <a:extLst>
              <a:ext uri="{FF2B5EF4-FFF2-40B4-BE49-F238E27FC236}">
                <a16:creationId xmlns:a16="http://schemas.microsoft.com/office/drawing/2014/main" id="{275C12DD-E4F8-4ACD-B59B-BDF73ABD62CF}"/>
              </a:ext>
            </a:extLst>
          </p:cNvPr>
          <p:cNvSpPr txBox="1"/>
          <p:nvPr/>
        </p:nvSpPr>
        <p:spPr>
          <a:xfrm>
            <a:off x="234132" y="3564607"/>
            <a:ext cx="4464496" cy="1827509"/>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Standard allocation rules should be defined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Default allocation rules were set to be further defined in the GTAC</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Criteria for accepting alternatives to standard allocation rules should be set out in the GTAC</a:t>
            </a:r>
          </a:p>
        </p:txBody>
      </p:sp>
      <p:sp>
        <p:nvSpPr>
          <p:cNvPr id="13" name="Rectangle 12">
            <a:extLst>
              <a:ext uri="{FF2B5EF4-FFF2-40B4-BE49-F238E27FC236}">
                <a16:creationId xmlns:a16="http://schemas.microsoft.com/office/drawing/2014/main" id="{326BE8BF-0A46-4E19-8E9C-C4ACF032BAE6}"/>
              </a:ext>
            </a:extLst>
          </p:cNvPr>
          <p:cNvSpPr/>
          <p:nvPr/>
        </p:nvSpPr>
        <p:spPr>
          <a:xfrm>
            <a:off x="4842645" y="3564607"/>
            <a:ext cx="5472608" cy="1827509"/>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Schedule 3 allows for the use of pre-defined rules in OATIS and these have been specified as: pro-rata, swing, directional swing and ranking </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Other rules may be accepted as long as they do not affect other users or create circular references</a:t>
            </a:r>
          </a:p>
        </p:txBody>
      </p:sp>
      <p:sp>
        <p:nvSpPr>
          <p:cNvPr id="15" name="TextBox 14">
            <a:extLst>
              <a:ext uri="{FF2B5EF4-FFF2-40B4-BE49-F238E27FC236}">
                <a16:creationId xmlns:a16="http://schemas.microsoft.com/office/drawing/2014/main" id="{55AB41B0-B5C6-4ED3-A37D-A2E1F9EB9694}"/>
              </a:ext>
            </a:extLst>
          </p:cNvPr>
          <p:cNvSpPr txBox="1"/>
          <p:nvPr/>
        </p:nvSpPr>
        <p:spPr>
          <a:xfrm rot="16200000">
            <a:off x="-87746" y="4082372"/>
            <a:ext cx="1008610" cy="307777"/>
          </a:xfrm>
          <a:prstGeom prst="rect">
            <a:avLst/>
          </a:prstGeom>
          <a:solidFill>
            <a:schemeClr val="accent1"/>
          </a:solidFill>
        </p:spPr>
        <p:txBody>
          <a:bodyPr wrap="none" rtlCol="0">
            <a:spAutoFit/>
          </a:bodyPr>
          <a:lstStyle/>
          <a:p>
            <a:pPr algn="ctr"/>
            <a:r>
              <a:rPr lang="en-NZ" sz="1400" b="1" dirty="0">
                <a:latin typeface="Arial" panose="020B0604020202020204" pitchFamily="34" charset="0"/>
                <a:cs typeface="Arial" panose="020B0604020202020204" pitchFamily="34" charset="0"/>
              </a:rPr>
              <a:t>Methanex</a:t>
            </a:r>
          </a:p>
        </p:txBody>
      </p:sp>
      <p:sp>
        <p:nvSpPr>
          <p:cNvPr id="2" name="Title 1">
            <a:extLst>
              <a:ext uri="{FF2B5EF4-FFF2-40B4-BE49-F238E27FC236}">
                <a16:creationId xmlns:a16="http://schemas.microsoft.com/office/drawing/2014/main" id="{C62809FA-704A-47A1-B970-CAB282417408}"/>
              </a:ext>
            </a:extLst>
          </p:cNvPr>
          <p:cNvSpPr>
            <a:spLocks noGrp="1"/>
          </p:cNvSpPr>
          <p:nvPr>
            <p:ph type="title"/>
          </p:nvPr>
        </p:nvSpPr>
        <p:spPr/>
        <p:txBody>
          <a:bodyPr/>
          <a:lstStyle/>
          <a:p>
            <a:r>
              <a:rPr lang="en-NZ" dirty="0"/>
              <a:t>Standardisation of allocation rules</a:t>
            </a:r>
          </a:p>
        </p:txBody>
      </p:sp>
    </p:spTree>
    <p:extLst>
      <p:ext uri="{BB962C8B-B14F-4D97-AF65-F5344CB8AC3E}">
        <p14:creationId xmlns:p14="http://schemas.microsoft.com/office/powerpoint/2010/main" val="104410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BBF0-FECD-455D-8B5E-BE3EBB1C069B}"/>
              </a:ext>
            </a:extLst>
          </p:cNvPr>
          <p:cNvSpPr>
            <a:spLocks noGrp="1"/>
          </p:cNvSpPr>
          <p:nvPr>
            <p:ph type="title"/>
          </p:nvPr>
        </p:nvSpPr>
        <p:spPr/>
        <p:txBody>
          <a:bodyPr/>
          <a:lstStyle/>
          <a:p>
            <a:r>
              <a:rPr lang="en-NZ" dirty="0"/>
              <a:t>Wash-ups</a:t>
            </a:r>
          </a:p>
        </p:txBody>
      </p:sp>
      <p:sp>
        <p:nvSpPr>
          <p:cNvPr id="4" name="TextBox 3">
            <a:extLst>
              <a:ext uri="{FF2B5EF4-FFF2-40B4-BE49-F238E27FC236}">
                <a16:creationId xmlns:a16="http://schemas.microsoft.com/office/drawing/2014/main" id="{EEE7AF8D-8B2E-4B28-B94A-553A60ED01A8}"/>
              </a:ext>
            </a:extLst>
          </p:cNvPr>
          <p:cNvSpPr txBox="1"/>
          <p:nvPr/>
        </p:nvSpPr>
        <p:spPr>
          <a:xfrm>
            <a:off x="234132" y="6483365"/>
            <a:ext cx="10081120" cy="523220"/>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Key Question:</a:t>
            </a:r>
          </a:p>
          <a:p>
            <a:r>
              <a:rPr lang="en-NZ" sz="1400" dirty="0">
                <a:latin typeface="Arial" panose="020B0604020202020204" pitchFamily="34" charset="0"/>
                <a:cs typeface="Arial" panose="020B0604020202020204" pitchFamily="34" charset="0"/>
              </a:rPr>
              <a:t>Do stakeholders perceive any remaining workability issues with the wash-up provisions?</a:t>
            </a:r>
          </a:p>
        </p:txBody>
      </p:sp>
      <p:sp>
        <p:nvSpPr>
          <p:cNvPr id="5" name="TextBox 4">
            <a:extLst>
              <a:ext uri="{FF2B5EF4-FFF2-40B4-BE49-F238E27FC236}">
                <a16:creationId xmlns:a16="http://schemas.microsoft.com/office/drawing/2014/main" id="{FED2D87D-602C-4C40-A4AC-51F0AB990D24}"/>
              </a:ext>
            </a:extLst>
          </p:cNvPr>
          <p:cNvSpPr txBox="1"/>
          <p:nvPr/>
        </p:nvSpPr>
        <p:spPr>
          <a:xfrm>
            <a:off x="234132" y="1665698"/>
            <a:ext cx="4968553" cy="1141241"/>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Industry agreement and DRR wrongly referenced</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Daily quantities are provided via the MBB D+1 Pilot and not the DRR</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DDQ is zonal while the default rule requires a point allocation</a:t>
            </a:r>
          </a:p>
        </p:txBody>
      </p:sp>
      <p:sp>
        <p:nvSpPr>
          <p:cNvPr id="6" name="Rectangle 5">
            <a:extLst>
              <a:ext uri="{FF2B5EF4-FFF2-40B4-BE49-F238E27FC236}">
                <a16:creationId xmlns:a16="http://schemas.microsoft.com/office/drawing/2014/main" id="{CE0494B2-9BD6-4E94-9633-8D55F0AB439A}"/>
              </a:ext>
            </a:extLst>
          </p:cNvPr>
          <p:cNvSpPr/>
          <p:nvPr/>
        </p:nvSpPr>
        <p:spPr>
          <a:xfrm>
            <a:off x="5346699" y="1680308"/>
            <a:ext cx="4968553" cy="1132133"/>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Agree that s. 6.11(a) will need to change to be via the D+1 data agreement GTAC rather than DRR</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Also allow for full implementation of the DRRs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Agree that the definition of DDQ will be changed to be either at a point or a zone level</a:t>
            </a:r>
          </a:p>
        </p:txBody>
      </p:sp>
      <p:sp>
        <p:nvSpPr>
          <p:cNvPr id="7" name="TextBox 6">
            <a:extLst>
              <a:ext uri="{FF2B5EF4-FFF2-40B4-BE49-F238E27FC236}">
                <a16:creationId xmlns:a16="http://schemas.microsoft.com/office/drawing/2014/main" id="{3115C7BA-9647-408B-BF39-00A55F07CDAD}"/>
              </a:ext>
            </a:extLst>
          </p:cNvPr>
          <p:cNvSpPr txBox="1"/>
          <p:nvPr/>
        </p:nvSpPr>
        <p:spPr>
          <a:xfrm>
            <a:off x="1760171" y="1332643"/>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021CF93A-560C-4E29-B921-0FBD34F11D9A}"/>
              </a:ext>
            </a:extLst>
          </p:cNvPr>
          <p:cNvSpPr txBox="1"/>
          <p:nvPr/>
        </p:nvSpPr>
        <p:spPr>
          <a:xfrm>
            <a:off x="5850756" y="1358718"/>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5EA38061-313F-445E-8D76-0E5CFE9E9933}"/>
              </a:ext>
            </a:extLst>
          </p:cNvPr>
          <p:cNvSpPr txBox="1"/>
          <p:nvPr/>
        </p:nvSpPr>
        <p:spPr>
          <a:xfrm rot="16200000">
            <a:off x="-86142" y="2107874"/>
            <a:ext cx="1005403"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Greymouth</a:t>
            </a:r>
          </a:p>
        </p:txBody>
      </p:sp>
      <p:sp>
        <p:nvSpPr>
          <p:cNvPr id="12" name="TextBox 11">
            <a:extLst>
              <a:ext uri="{FF2B5EF4-FFF2-40B4-BE49-F238E27FC236}">
                <a16:creationId xmlns:a16="http://schemas.microsoft.com/office/drawing/2014/main" id="{073E661E-0577-4B87-B343-3C8E914B2E45}"/>
              </a:ext>
            </a:extLst>
          </p:cNvPr>
          <p:cNvSpPr txBox="1"/>
          <p:nvPr/>
        </p:nvSpPr>
        <p:spPr>
          <a:xfrm>
            <a:off x="234132" y="2903535"/>
            <a:ext cx="4968553" cy="1667826"/>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Default rule has less allocative efficiency than non-business day</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Shipper information for TOU sites will not be used in the default rule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TOU sites will be subject to weather impacts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amount of corrections will increase due to the impact of mass market shippers</a:t>
            </a:r>
          </a:p>
        </p:txBody>
      </p:sp>
      <p:sp>
        <p:nvSpPr>
          <p:cNvPr id="13" name="Rectangle 12">
            <a:extLst>
              <a:ext uri="{FF2B5EF4-FFF2-40B4-BE49-F238E27FC236}">
                <a16:creationId xmlns:a16="http://schemas.microsoft.com/office/drawing/2014/main" id="{48AFB7B5-F5D0-411E-8A52-ABEC25E43769}"/>
              </a:ext>
            </a:extLst>
          </p:cNvPr>
          <p:cNvSpPr/>
          <p:nvPr/>
        </p:nvSpPr>
        <p:spPr>
          <a:xfrm>
            <a:off x="5346699" y="2916724"/>
            <a:ext cx="4968553" cy="1654512"/>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default rule is a temporary instrument designed to establish values for allocation small sites on an interim basis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TOU sites will have better quality information on historic flows and therefore a better quality nomination</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risk of distortion is therefore minimised and appropriate with the intended usage of this section</a:t>
            </a:r>
          </a:p>
        </p:txBody>
      </p:sp>
      <p:sp>
        <p:nvSpPr>
          <p:cNvPr id="15" name="TextBox 14">
            <a:extLst>
              <a:ext uri="{FF2B5EF4-FFF2-40B4-BE49-F238E27FC236}">
                <a16:creationId xmlns:a16="http://schemas.microsoft.com/office/drawing/2014/main" id="{8E1DF73F-8950-4CFB-86CD-00521D8098DE}"/>
              </a:ext>
            </a:extLst>
          </p:cNvPr>
          <p:cNvSpPr txBox="1"/>
          <p:nvPr/>
        </p:nvSpPr>
        <p:spPr>
          <a:xfrm rot="16200000">
            <a:off x="-86145" y="3436689"/>
            <a:ext cx="1005404"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Greymouth</a:t>
            </a:r>
          </a:p>
        </p:txBody>
      </p:sp>
      <p:sp>
        <p:nvSpPr>
          <p:cNvPr id="16" name="TextBox 15">
            <a:extLst>
              <a:ext uri="{FF2B5EF4-FFF2-40B4-BE49-F238E27FC236}">
                <a16:creationId xmlns:a16="http://schemas.microsoft.com/office/drawing/2014/main" id="{6371E744-8D97-4B2D-AA61-788958B51500}"/>
              </a:ext>
            </a:extLst>
          </p:cNvPr>
          <p:cNvSpPr txBox="1"/>
          <p:nvPr/>
        </p:nvSpPr>
        <p:spPr>
          <a:xfrm>
            <a:off x="234132" y="4676432"/>
            <a:ext cx="4968553" cy="1696487"/>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Wash-ups may not occur</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VTC washed up special allocation to give effect to the interim/final allocation while the GTAC makes the application of wash-ups conditional on receiving an interim, special or final file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GTAC reference to DDQ makes the effect of wash-ups uncertain</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FE4B3B2-6454-4463-947E-2F8CC868307B}"/>
              </a:ext>
            </a:extLst>
          </p:cNvPr>
          <p:cNvSpPr/>
          <p:nvPr/>
        </p:nvSpPr>
        <p:spPr>
          <a:xfrm>
            <a:off x="5346699" y="4685938"/>
            <a:ext cx="4968553" cy="1682943"/>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 2.2 of Schedule 8 contemplates all the instances where FG may receive data from the allocation agent in respect of wash-ups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 6.10 refers to information coming from the Allocation Agent (DDQ) while Schedule 8 gives the mechanics of how this information is worked through into a wash-up quantity</a:t>
            </a:r>
          </a:p>
        </p:txBody>
      </p:sp>
      <p:sp>
        <p:nvSpPr>
          <p:cNvPr id="18" name="TextBox 17">
            <a:extLst>
              <a:ext uri="{FF2B5EF4-FFF2-40B4-BE49-F238E27FC236}">
                <a16:creationId xmlns:a16="http://schemas.microsoft.com/office/drawing/2014/main" id="{67CA054A-1DCF-4381-B5AE-5902B49D97DF}"/>
              </a:ext>
            </a:extLst>
          </p:cNvPr>
          <p:cNvSpPr txBox="1"/>
          <p:nvPr/>
        </p:nvSpPr>
        <p:spPr>
          <a:xfrm rot="16200000">
            <a:off x="-86145" y="5343399"/>
            <a:ext cx="1005404"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Greymouth</a:t>
            </a:r>
          </a:p>
        </p:txBody>
      </p:sp>
    </p:spTree>
    <p:extLst>
      <p:ext uri="{BB962C8B-B14F-4D97-AF65-F5344CB8AC3E}">
        <p14:creationId xmlns:p14="http://schemas.microsoft.com/office/powerpoint/2010/main" val="123373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7A01-900B-4551-B11B-557E44BA1E21}"/>
              </a:ext>
            </a:extLst>
          </p:cNvPr>
          <p:cNvSpPr>
            <a:spLocks noGrp="1"/>
          </p:cNvSpPr>
          <p:nvPr>
            <p:ph type="title"/>
          </p:nvPr>
        </p:nvSpPr>
        <p:spPr/>
        <p:txBody>
          <a:bodyPr/>
          <a:lstStyle/>
          <a:p>
            <a:r>
              <a:rPr lang="en-NZ" dirty="0"/>
              <a:t>Untested Arrangements</a:t>
            </a:r>
          </a:p>
        </p:txBody>
      </p:sp>
      <p:sp>
        <p:nvSpPr>
          <p:cNvPr id="5" name="TextBox 4">
            <a:extLst>
              <a:ext uri="{FF2B5EF4-FFF2-40B4-BE49-F238E27FC236}">
                <a16:creationId xmlns:a16="http://schemas.microsoft.com/office/drawing/2014/main" id="{9B3521C0-1137-49EF-B786-169150E567FA}"/>
              </a:ext>
            </a:extLst>
          </p:cNvPr>
          <p:cNvSpPr txBox="1"/>
          <p:nvPr/>
        </p:nvSpPr>
        <p:spPr>
          <a:xfrm>
            <a:off x="234133" y="1824979"/>
            <a:ext cx="3960439" cy="4043883"/>
          </a:xfrm>
          <a:prstGeom prst="rect">
            <a:avLst/>
          </a:prstGeom>
          <a:noFill/>
          <a:ln w="28575">
            <a:solidFill>
              <a:srgbClr val="0C77BD"/>
            </a:solidFill>
          </a:ln>
        </p:spPr>
        <p:txBody>
          <a:bodyPr wrap="square" lIns="468000" rtlCol="0">
            <a:noAutofit/>
          </a:bodyPr>
          <a:lstStyle/>
          <a:p>
            <a:r>
              <a:rPr lang="en-NZ" sz="2000" b="1" dirty="0">
                <a:latin typeface="Arial" panose="020B0604020202020204" pitchFamily="34" charset="0"/>
                <a:cs typeface="Arial" panose="020B0604020202020204" pitchFamily="34" charset="0"/>
              </a:rPr>
              <a:t>Portfolio effects of concern</a:t>
            </a:r>
          </a:p>
          <a:p>
            <a:pPr marL="285750" indent="-285750">
              <a:buFont typeface="Arial" panose="020B0604020202020204" pitchFamily="34" charset="0"/>
              <a:buChar char="•"/>
            </a:pPr>
            <a:r>
              <a:rPr lang="en-NZ" sz="2000" dirty="0">
                <a:latin typeface="Arial" panose="020B0604020202020204" pitchFamily="34" charset="0"/>
                <a:cs typeface="Arial" panose="020B0604020202020204" pitchFamily="34" charset="0"/>
              </a:rPr>
              <a:t>No evidence that other tried and tested arrangements (other than auto-nominations) have been considered</a:t>
            </a:r>
          </a:p>
          <a:p>
            <a:pPr marL="285750" indent="-285750">
              <a:buFont typeface="Arial" panose="020B0604020202020204" pitchFamily="34" charset="0"/>
              <a:buChar char="•"/>
            </a:pPr>
            <a:r>
              <a:rPr lang="en-NZ" sz="2000" dirty="0">
                <a:latin typeface="Arial" panose="020B0604020202020204" pitchFamily="34" charset="0"/>
                <a:cs typeface="Arial" panose="020B0604020202020204" pitchFamily="34" charset="0"/>
              </a:rPr>
              <a:t>The risk of unintentional consequences from the operation of untested arrangements weighs negatively</a:t>
            </a:r>
          </a:p>
        </p:txBody>
      </p:sp>
      <p:sp>
        <p:nvSpPr>
          <p:cNvPr id="6" name="TextBox 5">
            <a:extLst>
              <a:ext uri="{FF2B5EF4-FFF2-40B4-BE49-F238E27FC236}">
                <a16:creationId xmlns:a16="http://schemas.microsoft.com/office/drawing/2014/main" id="{468D880D-57E1-4FA9-810D-C161D2145DD8}"/>
              </a:ext>
            </a:extLst>
          </p:cNvPr>
          <p:cNvSpPr txBox="1"/>
          <p:nvPr/>
        </p:nvSpPr>
        <p:spPr>
          <a:xfrm>
            <a:off x="1760171" y="1476375"/>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7" name="TextBox 6">
            <a:extLst>
              <a:ext uri="{FF2B5EF4-FFF2-40B4-BE49-F238E27FC236}">
                <a16:creationId xmlns:a16="http://schemas.microsoft.com/office/drawing/2014/main" id="{37C8C420-41BC-4DDF-9779-9E69D348D199}"/>
              </a:ext>
            </a:extLst>
          </p:cNvPr>
          <p:cNvSpPr txBox="1"/>
          <p:nvPr/>
        </p:nvSpPr>
        <p:spPr>
          <a:xfrm>
            <a:off x="5850756" y="1502450"/>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8" name="TextBox 7">
            <a:extLst>
              <a:ext uri="{FF2B5EF4-FFF2-40B4-BE49-F238E27FC236}">
                <a16:creationId xmlns:a16="http://schemas.microsoft.com/office/drawing/2014/main" id="{7C48F13F-3AE8-43AA-BA37-895C094BDC94}"/>
              </a:ext>
            </a:extLst>
          </p:cNvPr>
          <p:cNvSpPr txBox="1"/>
          <p:nvPr/>
        </p:nvSpPr>
        <p:spPr>
          <a:xfrm rot="16200000">
            <a:off x="-188909" y="3417604"/>
            <a:ext cx="1279517" cy="338554"/>
          </a:xfrm>
          <a:prstGeom prst="rect">
            <a:avLst/>
          </a:prstGeom>
          <a:solidFill>
            <a:schemeClr val="accent1"/>
          </a:solidFill>
        </p:spPr>
        <p:txBody>
          <a:bodyPr wrap="none" rtlCol="0">
            <a:spAutoFit/>
          </a:bodyPr>
          <a:lstStyle/>
          <a:p>
            <a:pPr algn="ctr"/>
            <a:r>
              <a:rPr lang="en-NZ" sz="1600" b="1" dirty="0">
                <a:latin typeface="Arial" panose="020B0604020202020204" pitchFamily="34" charset="0"/>
                <a:cs typeface="Arial" panose="020B0604020202020204" pitchFamily="34" charset="0"/>
              </a:rPr>
              <a:t>Greymouth</a:t>
            </a:r>
          </a:p>
        </p:txBody>
      </p:sp>
      <p:sp>
        <p:nvSpPr>
          <p:cNvPr id="9" name="Rectangle 8">
            <a:extLst>
              <a:ext uri="{FF2B5EF4-FFF2-40B4-BE49-F238E27FC236}">
                <a16:creationId xmlns:a16="http://schemas.microsoft.com/office/drawing/2014/main" id="{C118143F-44C9-4824-A359-2EEBA96D953D}"/>
              </a:ext>
            </a:extLst>
          </p:cNvPr>
          <p:cNvSpPr/>
          <p:nvPr/>
        </p:nvSpPr>
        <p:spPr>
          <a:xfrm>
            <a:off x="4338589" y="1824979"/>
            <a:ext cx="5921412" cy="4043883"/>
          </a:xfrm>
          <a:prstGeom prst="rect">
            <a:avLst/>
          </a:prstGeom>
          <a:ln w="28575">
            <a:solidFill>
              <a:srgbClr val="0C77BD"/>
            </a:solidFill>
          </a:ln>
        </p:spPr>
        <p:txBody>
          <a:bodyPr wrap="square">
            <a:noAutofit/>
          </a:bodyPr>
          <a:lstStyle/>
          <a:p>
            <a:pPr marL="342900" indent="-342900">
              <a:buFont typeface="Arial" panose="020B0604020202020204" pitchFamily="34" charset="0"/>
              <a:buChar char="•"/>
            </a:pPr>
            <a:r>
              <a:rPr lang="en-NZ" sz="2000" dirty="0">
                <a:latin typeface="Arial" panose="020B0604020202020204" pitchFamily="34" charset="0"/>
                <a:cs typeface="Arial" panose="020B0604020202020204" pitchFamily="34" charset="0"/>
              </a:rPr>
              <a:t>Agree FG has not systematically highlighted the adoption of overseas arrangements</a:t>
            </a:r>
          </a:p>
          <a:p>
            <a:pPr marL="342900" indent="-342900">
              <a:buFont typeface="Arial" panose="020B0604020202020204" pitchFamily="34" charset="0"/>
              <a:buChar char="•"/>
            </a:pPr>
            <a:r>
              <a:rPr lang="en-NZ" sz="2000" dirty="0">
                <a:latin typeface="Arial" panose="020B0604020202020204" pitchFamily="34" charset="0"/>
                <a:cs typeface="Arial" panose="020B0604020202020204" pitchFamily="34" charset="0"/>
              </a:rPr>
              <a:t>Overseas arrangement may be appropriate but need to assess them in context of network</a:t>
            </a:r>
          </a:p>
          <a:p>
            <a:pPr marL="342900" indent="-342900">
              <a:buFont typeface="Arial" panose="020B0604020202020204" pitchFamily="34" charset="0"/>
              <a:buChar char="•"/>
            </a:pPr>
            <a:r>
              <a:rPr lang="en-NZ" sz="2000" dirty="0">
                <a:latin typeface="Arial" panose="020B0604020202020204" pitchFamily="34" charset="0"/>
                <a:cs typeface="Arial" panose="020B0604020202020204" pitchFamily="34" charset="0"/>
              </a:rPr>
              <a:t>Many points have been based on examples elsewhere:</a:t>
            </a:r>
          </a:p>
          <a:p>
            <a:pPr marL="864428" lvl="1" indent="-342900">
              <a:buFont typeface="Arial" panose="020B0604020202020204" pitchFamily="34" charset="0"/>
              <a:buChar char="•"/>
            </a:pPr>
            <a:r>
              <a:rPr lang="en-NZ" sz="2000" dirty="0">
                <a:latin typeface="Arial" panose="020B0604020202020204" pitchFamily="34" charset="0"/>
                <a:cs typeface="Arial" panose="020B0604020202020204" pitchFamily="34" charset="0"/>
              </a:rPr>
              <a:t>Capacity charges based on daily nominations (MPOC)</a:t>
            </a:r>
          </a:p>
          <a:p>
            <a:pPr marL="864428" lvl="1" indent="-342900">
              <a:buFont typeface="Arial" panose="020B0604020202020204" pitchFamily="34" charset="0"/>
              <a:buChar char="•"/>
            </a:pPr>
            <a:r>
              <a:rPr lang="en-NZ" sz="2000" dirty="0">
                <a:latin typeface="Arial" panose="020B0604020202020204" pitchFamily="34" charset="0"/>
                <a:cs typeface="Arial" panose="020B0604020202020204" pitchFamily="34" charset="0"/>
              </a:rPr>
              <a:t>ERM fees (Australia)</a:t>
            </a:r>
          </a:p>
          <a:p>
            <a:pPr marL="864428" lvl="1" indent="-342900">
              <a:buFont typeface="Arial" panose="020B0604020202020204" pitchFamily="34" charset="0"/>
              <a:buChar char="•"/>
            </a:pPr>
            <a:r>
              <a:rPr lang="en-NZ" sz="2000" dirty="0">
                <a:latin typeface="Arial" panose="020B0604020202020204" pitchFamily="34" charset="0"/>
                <a:cs typeface="Arial" panose="020B0604020202020204" pitchFamily="34" charset="0"/>
              </a:rPr>
              <a:t>Separate entry/exit capacities, i.e. no daisy chaining (Europe)</a:t>
            </a:r>
          </a:p>
          <a:p>
            <a:pPr marL="864428" lvl="1" indent="-342900">
              <a:buFont typeface="Arial" panose="020B0604020202020204" pitchFamily="34" charset="0"/>
              <a:buChar char="•"/>
            </a:pPr>
            <a:r>
              <a:rPr lang="en-NZ" sz="2000" dirty="0">
                <a:latin typeface="Arial" panose="020B0604020202020204" pitchFamily="34" charset="0"/>
                <a:cs typeface="Arial" panose="020B0604020202020204" pitchFamily="34" charset="0"/>
              </a:rPr>
              <a:t>PRs (COMMISSION REGULATION (EU) 2017/459 of 16 March 2017)</a:t>
            </a:r>
          </a:p>
        </p:txBody>
      </p:sp>
    </p:spTree>
    <p:extLst>
      <p:ext uri="{BB962C8B-B14F-4D97-AF65-F5344CB8AC3E}">
        <p14:creationId xmlns:p14="http://schemas.microsoft.com/office/powerpoint/2010/main" val="276419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E56E-7D39-46A1-960F-5EF384BFF961}"/>
              </a:ext>
            </a:extLst>
          </p:cNvPr>
          <p:cNvSpPr>
            <a:spLocks noGrp="1"/>
          </p:cNvSpPr>
          <p:nvPr>
            <p:ph type="title"/>
          </p:nvPr>
        </p:nvSpPr>
        <p:spPr/>
        <p:txBody>
          <a:bodyPr/>
          <a:lstStyle/>
          <a:p>
            <a:r>
              <a:rPr lang="en-NZ" dirty="0"/>
              <a:t>Governance and ICAs</a:t>
            </a:r>
          </a:p>
        </p:txBody>
      </p:sp>
      <p:sp>
        <p:nvSpPr>
          <p:cNvPr id="4" name="Content Placeholder 2">
            <a:extLst>
              <a:ext uri="{FF2B5EF4-FFF2-40B4-BE49-F238E27FC236}">
                <a16:creationId xmlns:a16="http://schemas.microsoft.com/office/drawing/2014/main" id="{976F64C3-06F8-40C2-80E7-8783EF15033F}"/>
              </a:ext>
            </a:extLst>
          </p:cNvPr>
          <p:cNvSpPr>
            <a:spLocks noGrp="1"/>
          </p:cNvSpPr>
          <p:nvPr>
            <p:ph idx="1"/>
          </p:nvPr>
        </p:nvSpPr>
        <p:spPr>
          <a:xfrm>
            <a:off x="431800" y="1908175"/>
            <a:ext cx="9828213" cy="4681538"/>
          </a:xfrm>
        </p:spPr>
        <p:txBody>
          <a:bodyPr/>
          <a:lstStyle/>
          <a:p>
            <a:r>
              <a:rPr lang="en-NZ" dirty="0"/>
              <a:t>Governance and ICAs</a:t>
            </a:r>
          </a:p>
          <a:p>
            <a:pPr lvl="1"/>
            <a:r>
              <a:rPr lang="en-NZ" dirty="0"/>
              <a:t>Term</a:t>
            </a:r>
          </a:p>
          <a:p>
            <a:pPr lvl="1"/>
            <a:r>
              <a:rPr lang="en-NZ" dirty="0"/>
              <a:t>Meshing</a:t>
            </a:r>
          </a:p>
          <a:p>
            <a:pPr lvl="1"/>
            <a:r>
              <a:rPr lang="en-NZ" dirty="0"/>
              <a:t>Existing ICAs and SAs</a:t>
            </a:r>
          </a:p>
          <a:p>
            <a:pPr lvl="1"/>
            <a:r>
              <a:rPr lang="en-NZ" dirty="0"/>
              <a:t>Receipt Point ICA common and essential terms</a:t>
            </a:r>
          </a:p>
          <a:p>
            <a:pPr lvl="1"/>
            <a:r>
              <a:rPr lang="en-NZ" dirty="0"/>
              <a:t>Liability pass through</a:t>
            </a:r>
          </a:p>
          <a:p>
            <a:pPr lvl="1"/>
            <a:endParaRPr lang="en-NZ" dirty="0"/>
          </a:p>
        </p:txBody>
      </p:sp>
    </p:spTree>
    <p:extLst>
      <p:ext uri="{BB962C8B-B14F-4D97-AF65-F5344CB8AC3E}">
        <p14:creationId xmlns:p14="http://schemas.microsoft.com/office/powerpoint/2010/main" val="283975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B023-DB2C-41F8-B0DD-5F25A3553A1D}"/>
              </a:ext>
            </a:extLst>
          </p:cNvPr>
          <p:cNvSpPr>
            <a:spLocks noGrp="1"/>
          </p:cNvSpPr>
          <p:nvPr>
            <p:ph type="title"/>
          </p:nvPr>
        </p:nvSpPr>
        <p:spPr/>
        <p:txBody>
          <a:bodyPr/>
          <a:lstStyle/>
          <a:p>
            <a:r>
              <a:rPr lang="en-NZ" dirty="0"/>
              <a:t>Overview </a:t>
            </a:r>
          </a:p>
        </p:txBody>
      </p:sp>
      <p:sp>
        <p:nvSpPr>
          <p:cNvPr id="3" name="Content Placeholder 2">
            <a:extLst>
              <a:ext uri="{FF2B5EF4-FFF2-40B4-BE49-F238E27FC236}">
                <a16:creationId xmlns:a16="http://schemas.microsoft.com/office/drawing/2014/main" id="{A84AE457-B4BC-48E4-BB95-8F08DD0BEF0E}"/>
              </a:ext>
            </a:extLst>
          </p:cNvPr>
          <p:cNvSpPr>
            <a:spLocks noGrp="1"/>
          </p:cNvSpPr>
          <p:nvPr>
            <p:ph idx="1"/>
          </p:nvPr>
        </p:nvSpPr>
        <p:spPr/>
        <p:txBody>
          <a:bodyPr/>
          <a:lstStyle/>
          <a:p>
            <a:r>
              <a:rPr lang="en-NZ" sz="1800" dirty="0"/>
              <a:t>Thank you to everyone for their submissions</a:t>
            </a:r>
          </a:p>
          <a:p>
            <a:r>
              <a:rPr lang="en-NZ" sz="1800" dirty="0"/>
              <a:t>Encouraged by productive comments in your submissions</a:t>
            </a:r>
          </a:p>
          <a:p>
            <a:r>
              <a:rPr lang="en-NZ" sz="1800" dirty="0"/>
              <a:t>We have built a great deal of understanding over the last few months</a:t>
            </a:r>
          </a:p>
          <a:p>
            <a:r>
              <a:rPr lang="en-NZ" sz="1800" dirty="0"/>
              <a:t>There are some limited areas of concern</a:t>
            </a:r>
          </a:p>
          <a:p>
            <a:r>
              <a:rPr lang="en-NZ" sz="1800" dirty="0"/>
              <a:t>Hope to discuss a way forward on remaining issues today</a:t>
            </a:r>
          </a:p>
          <a:p>
            <a:endParaRPr lang="en-NZ" sz="1800" dirty="0"/>
          </a:p>
          <a:p>
            <a:r>
              <a:rPr lang="en-NZ" sz="1800" i="1" dirty="0"/>
              <a:t>What we will go through today:</a:t>
            </a:r>
          </a:p>
          <a:p>
            <a:pPr lvl="1"/>
            <a:r>
              <a:rPr lang="en-NZ" sz="1800" dirty="0"/>
              <a:t>Key themes from the submissions grouped by subject</a:t>
            </a:r>
          </a:p>
          <a:p>
            <a:r>
              <a:rPr lang="en-NZ" sz="1800" i="1" dirty="0"/>
              <a:t>What we won’t discuss today:</a:t>
            </a:r>
          </a:p>
          <a:p>
            <a:pPr lvl="1"/>
            <a:r>
              <a:rPr lang="en-NZ" sz="1800" dirty="0"/>
              <a:t>Minor drafting points from submitters that are technical and do not impact others</a:t>
            </a:r>
          </a:p>
          <a:p>
            <a:pPr lvl="1"/>
            <a:r>
              <a:rPr lang="en-NZ" sz="1800" dirty="0"/>
              <a:t>We will discuss these individually with submitters</a:t>
            </a:r>
          </a:p>
          <a:p>
            <a:pPr lvl="1"/>
            <a:r>
              <a:rPr lang="en-NZ" sz="1800" dirty="0"/>
              <a:t>Where we have accepted them they are in the marked up document ‘Proposed Changes to the GTAC Consultation Version 11 September’</a:t>
            </a:r>
          </a:p>
          <a:p>
            <a:pPr lvl="1"/>
            <a:endParaRPr lang="en-NZ" sz="1800" dirty="0"/>
          </a:p>
        </p:txBody>
      </p:sp>
    </p:spTree>
    <p:extLst>
      <p:ext uri="{BB962C8B-B14F-4D97-AF65-F5344CB8AC3E}">
        <p14:creationId xmlns:p14="http://schemas.microsoft.com/office/powerpoint/2010/main" val="175852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7C14-08C4-4DF1-815D-C8105BEBD70C}"/>
              </a:ext>
            </a:extLst>
          </p:cNvPr>
          <p:cNvSpPr>
            <a:spLocks noGrp="1"/>
          </p:cNvSpPr>
          <p:nvPr>
            <p:ph type="title"/>
          </p:nvPr>
        </p:nvSpPr>
        <p:spPr/>
        <p:txBody>
          <a:bodyPr/>
          <a:lstStyle/>
          <a:p>
            <a:r>
              <a:rPr lang="en-NZ" dirty="0"/>
              <a:t>Term</a:t>
            </a:r>
          </a:p>
        </p:txBody>
      </p:sp>
      <p:sp>
        <p:nvSpPr>
          <p:cNvPr id="7" name="TextBox 6">
            <a:extLst>
              <a:ext uri="{FF2B5EF4-FFF2-40B4-BE49-F238E27FC236}">
                <a16:creationId xmlns:a16="http://schemas.microsoft.com/office/drawing/2014/main" id="{4E255F9B-92F3-41D5-9A0C-E9CE91F334CD}"/>
              </a:ext>
            </a:extLst>
          </p:cNvPr>
          <p:cNvSpPr txBox="1"/>
          <p:nvPr/>
        </p:nvSpPr>
        <p:spPr>
          <a:xfrm>
            <a:off x="259096" y="6228903"/>
            <a:ext cx="10081120" cy="738664"/>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Key Question:</a:t>
            </a:r>
          </a:p>
          <a:p>
            <a:r>
              <a:rPr lang="en-NZ" sz="1400" dirty="0">
                <a:latin typeface="Arial" panose="020B0604020202020204" pitchFamily="34" charset="0"/>
                <a:cs typeface="Arial" panose="020B0604020202020204" pitchFamily="34" charset="0"/>
              </a:rPr>
              <a:t>Do stakeholders agree that the proposed term gives security of terms while ensuring there is continuous improvement of the code?</a:t>
            </a:r>
          </a:p>
        </p:txBody>
      </p:sp>
      <p:sp>
        <p:nvSpPr>
          <p:cNvPr id="8" name="TextBox 7">
            <a:extLst>
              <a:ext uri="{FF2B5EF4-FFF2-40B4-BE49-F238E27FC236}">
                <a16:creationId xmlns:a16="http://schemas.microsoft.com/office/drawing/2014/main" id="{B68D8A17-8573-41B0-9D5A-845D003BE74B}"/>
              </a:ext>
            </a:extLst>
          </p:cNvPr>
          <p:cNvSpPr txBox="1"/>
          <p:nvPr/>
        </p:nvSpPr>
        <p:spPr>
          <a:xfrm>
            <a:off x="234133" y="1658438"/>
            <a:ext cx="4104455" cy="1353303"/>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Asymmetry of term</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ICAs have certainty on term, while GTAC is only 10 years</a:t>
            </a:r>
          </a:p>
        </p:txBody>
      </p:sp>
      <p:sp>
        <p:nvSpPr>
          <p:cNvPr id="9" name="Rectangle 8">
            <a:extLst>
              <a:ext uri="{FF2B5EF4-FFF2-40B4-BE49-F238E27FC236}">
                <a16:creationId xmlns:a16="http://schemas.microsoft.com/office/drawing/2014/main" id="{79E6AAA8-0C63-4A8E-AC37-3CCE0CBA189B}"/>
              </a:ext>
            </a:extLst>
          </p:cNvPr>
          <p:cNvSpPr/>
          <p:nvPr/>
        </p:nvSpPr>
        <p:spPr>
          <a:xfrm>
            <a:off x="4390788" y="1658439"/>
            <a:ext cx="5924465" cy="1353302"/>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ICA durations appropriate for to give certainty for capex  associated with IPs’ assets and allow FG cost recovery to occur – not possible with an evergreen code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Shippers do not take the risk that IPs take on infrastructure and therefore the terms should be different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GTAC extensions are for a minimum of five years</a:t>
            </a:r>
          </a:p>
        </p:txBody>
      </p:sp>
      <p:sp>
        <p:nvSpPr>
          <p:cNvPr id="10" name="TextBox 9">
            <a:extLst>
              <a:ext uri="{FF2B5EF4-FFF2-40B4-BE49-F238E27FC236}">
                <a16:creationId xmlns:a16="http://schemas.microsoft.com/office/drawing/2014/main" id="{698BE192-108A-4170-AAFA-929036AAB725}"/>
              </a:ext>
            </a:extLst>
          </p:cNvPr>
          <p:cNvSpPr txBox="1"/>
          <p:nvPr/>
        </p:nvSpPr>
        <p:spPr>
          <a:xfrm>
            <a:off x="1760171" y="1309834"/>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11" name="TextBox 10">
            <a:extLst>
              <a:ext uri="{FF2B5EF4-FFF2-40B4-BE49-F238E27FC236}">
                <a16:creationId xmlns:a16="http://schemas.microsoft.com/office/drawing/2014/main" id="{5012F08F-BDE1-4EBD-B879-1D9E13941078}"/>
              </a:ext>
            </a:extLst>
          </p:cNvPr>
          <p:cNvSpPr txBox="1"/>
          <p:nvPr/>
        </p:nvSpPr>
        <p:spPr>
          <a:xfrm>
            <a:off x="5850756" y="1335909"/>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12" name="TextBox 11">
            <a:extLst>
              <a:ext uri="{FF2B5EF4-FFF2-40B4-BE49-F238E27FC236}">
                <a16:creationId xmlns:a16="http://schemas.microsoft.com/office/drawing/2014/main" id="{0C83F521-83DC-4957-AD0D-DDF4941DB1AE}"/>
              </a:ext>
            </a:extLst>
          </p:cNvPr>
          <p:cNvSpPr txBox="1"/>
          <p:nvPr/>
        </p:nvSpPr>
        <p:spPr>
          <a:xfrm rot="16200000">
            <a:off x="-70702" y="2123868"/>
            <a:ext cx="1005403"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Greymouth</a:t>
            </a:r>
          </a:p>
        </p:txBody>
      </p:sp>
      <p:sp>
        <p:nvSpPr>
          <p:cNvPr id="13" name="TextBox 12">
            <a:extLst>
              <a:ext uri="{FF2B5EF4-FFF2-40B4-BE49-F238E27FC236}">
                <a16:creationId xmlns:a16="http://schemas.microsoft.com/office/drawing/2014/main" id="{A99E48D9-637D-4048-9A68-9858E0C6477E}"/>
              </a:ext>
            </a:extLst>
          </p:cNvPr>
          <p:cNvSpPr txBox="1"/>
          <p:nvPr/>
        </p:nvSpPr>
        <p:spPr>
          <a:xfrm>
            <a:off x="234133" y="3075362"/>
            <a:ext cx="4104455" cy="1146670"/>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Uncertainty of term</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Potential for use of change request creates uncertainty of terms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First Gas can veto changes if it causes chances to the IT system</a:t>
            </a:r>
          </a:p>
        </p:txBody>
      </p:sp>
      <p:sp>
        <p:nvSpPr>
          <p:cNvPr id="14" name="Rectangle 13">
            <a:extLst>
              <a:ext uri="{FF2B5EF4-FFF2-40B4-BE49-F238E27FC236}">
                <a16:creationId xmlns:a16="http://schemas.microsoft.com/office/drawing/2014/main" id="{5296DFE4-872C-4892-A25D-96032D70A195}"/>
              </a:ext>
            </a:extLst>
          </p:cNvPr>
          <p:cNvSpPr/>
          <p:nvPr/>
        </p:nvSpPr>
        <p:spPr>
          <a:xfrm>
            <a:off x="4390788" y="3075362"/>
            <a:ext cx="5924465" cy="1137518"/>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Changes requests are approved by the GIC against Gas Act objectives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must propose a change request to extend the term</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can only veto a change if it causes unrecoverable expenditure – IT capex is within the RAB</a:t>
            </a:r>
          </a:p>
        </p:txBody>
      </p:sp>
      <p:sp>
        <p:nvSpPr>
          <p:cNvPr id="15" name="TextBox 14">
            <a:extLst>
              <a:ext uri="{FF2B5EF4-FFF2-40B4-BE49-F238E27FC236}">
                <a16:creationId xmlns:a16="http://schemas.microsoft.com/office/drawing/2014/main" id="{F096F5CA-2A10-45EF-97C8-40CF6DAF447E}"/>
              </a:ext>
            </a:extLst>
          </p:cNvPr>
          <p:cNvSpPr txBox="1"/>
          <p:nvPr/>
        </p:nvSpPr>
        <p:spPr>
          <a:xfrm>
            <a:off x="234133" y="4287301"/>
            <a:ext cx="4104455" cy="773470"/>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Terms after 2029</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GTAC does not guarantee that the terms offered will be materially better after 2029</a:t>
            </a:r>
          </a:p>
        </p:txBody>
      </p:sp>
      <p:sp>
        <p:nvSpPr>
          <p:cNvPr id="16" name="Rectangle 15">
            <a:extLst>
              <a:ext uri="{FF2B5EF4-FFF2-40B4-BE49-F238E27FC236}">
                <a16:creationId xmlns:a16="http://schemas.microsoft.com/office/drawing/2014/main" id="{E6190808-7CA9-40D2-99CF-46869F2AC74F}"/>
              </a:ext>
            </a:extLst>
          </p:cNvPr>
          <p:cNvSpPr/>
          <p:nvPr/>
        </p:nvSpPr>
        <p:spPr>
          <a:xfrm>
            <a:off x="4390788" y="4287301"/>
            <a:ext cx="5924465" cy="773470"/>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19.2 uses the code change process and therefore the GIC assessment will consider Gas Act objectives (or equivalent) at that time</a:t>
            </a:r>
          </a:p>
        </p:txBody>
      </p:sp>
      <p:sp>
        <p:nvSpPr>
          <p:cNvPr id="19" name="TextBox 18">
            <a:extLst>
              <a:ext uri="{FF2B5EF4-FFF2-40B4-BE49-F238E27FC236}">
                <a16:creationId xmlns:a16="http://schemas.microsoft.com/office/drawing/2014/main" id="{BFEEE04C-94E6-4833-B7AC-2006BE43AD60}"/>
              </a:ext>
            </a:extLst>
          </p:cNvPr>
          <p:cNvSpPr txBox="1"/>
          <p:nvPr/>
        </p:nvSpPr>
        <p:spPr>
          <a:xfrm rot="16200000">
            <a:off x="-70702" y="3512717"/>
            <a:ext cx="1005403"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Greymouth</a:t>
            </a:r>
          </a:p>
        </p:txBody>
      </p:sp>
      <p:sp>
        <p:nvSpPr>
          <p:cNvPr id="20" name="TextBox 19">
            <a:extLst>
              <a:ext uri="{FF2B5EF4-FFF2-40B4-BE49-F238E27FC236}">
                <a16:creationId xmlns:a16="http://schemas.microsoft.com/office/drawing/2014/main" id="{190EB48A-1337-448A-BB1F-ED4A848E3C50}"/>
              </a:ext>
            </a:extLst>
          </p:cNvPr>
          <p:cNvSpPr txBox="1"/>
          <p:nvPr/>
        </p:nvSpPr>
        <p:spPr>
          <a:xfrm rot="16200000">
            <a:off x="155321" y="4531746"/>
            <a:ext cx="553357"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Shell</a:t>
            </a:r>
          </a:p>
        </p:txBody>
      </p:sp>
      <p:sp>
        <p:nvSpPr>
          <p:cNvPr id="24" name="TextBox 23">
            <a:extLst>
              <a:ext uri="{FF2B5EF4-FFF2-40B4-BE49-F238E27FC236}">
                <a16:creationId xmlns:a16="http://schemas.microsoft.com/office/drawing/2014/main" id="{674C4E42-31B5-48F1-98C4-FA4D5982A6FC}"/>
              </a:ext>
            </a:extLst>
          </p:cNvPr>
          <p:cNvSpPr txBox="1"/>
          <p:nvPr/>
        </p:nvSpPr>
        <p:spPr>
          <a:xfrm>
            <a:off x="234133" y="5126040"/>
            <a:ext cx="4104455" cy="1008230"/>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Term too short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Term should be removed/extended to 17 years to reflect life of upstream assets</a:t>
            </a:r>
          </a:p>
        </p:txBody>
      </p:sp>
      <p:sp>
        <p:nvSpPr>
          <p:cNvPr id="25" name="Rectangle 24">
            <a:extLst>
              <a:ext uri="{FF2B5EF4-FFF2-40B4-BE49-F238E27FC236}">
                <a16:creationId xmlns:a16="http://schemas.microsoft.com/office/drawing/2014/main" id="{F775CE7D-FABE-4770-8E9E-A676E198F9AD}"/>
              </a:ext>
            </a:extLst>
          </p:cNvPr>
          <p:cNvSpPr/>
          <p:nvPr/>
        </p:nvSpPr>
        <p:spPr>
          <a:xfrm>
            <a:off x="4390788" y="5135149"/>
            <a:ext cx="5924465" cy="1000181"/>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Adequate safeguards are in place to ensure that the follow-on from the GTAC will exist and continue improving</a:t>
            </a:r>
          </a:p>
        </p:txBody>
      </p:sp>
      <p:sp>
        <p:nvSpPr>
          <p:cNvPr id="26" name="TextBox 25">
            <a:extLst>
              <a:ext uri="{FF2B5EF4-FFF2-40B4-BE49-F238E27FC236}">
                <a16:creationId xmlns:a16="http://schemas.microsoft.com/office/drawing/2014/main" id="{D0BCE209-1CE9-40BD-9870-7A01297A13FB}"/>
              </a:ext>
            </a:extLst>
          </p:cNvPr>
          <p:cNvSpPr txBox="1"/>
          <p:nvPr/>
        </p:nvSpPr>
        <p:spPr>
          <a:xfrm rot="16200000">
            <a:off x="-41848" y="5502386"/>
            <a:ext cx="947696"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Shell/OMV</a:t>
            </a:r>
          </a:p>
        </p:txBody>
      </p:sp>
    </p:spTree>
    <p:extLst>
      <p:ext uri="{BB962C8B-B14F-4D97-AF65-F5344CB8AC3E}">
        <p14:creationId xmlns:p14="http://schemas.microsoft.com/office/powerpoint/2010/main" val="193954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5480-4B95-4DFD-B914-A8FA9CD43FAB}"/>
              </a:ext>
            </a:extLst>
          </p:cNvPr>
          <p:cNvSpPr>
            <a:spLocks noGrp="1"/>
          </p:cNvSpPr>
          <p:nvPr>
            <p:ph type="title"/>
          </p:nvPr>
        </p:nvSpPr>
        <p:spPr/>
        <p:txBody>
          <a:bodyPr/>
          <a:lstStyle/>
          <a:p>
            <a:r>
              <a:rPr lang="en-NZ" dirty="0"/>
              <a:t>Meshing</a:t>
            </a:r>
          </a:p>
        </p:txBody>
      </p:sp>
      <p:sp>
        <p:nvSpPr>
          <p:cNvPr id="4" name="TextBox 3">
            <a:extLst>
              <a:ext uri="{FF2B5EF4-FFF2-40B4-BE49-F238E27FC236}">
                <a16:creationId xmlns:a16="http://schemas.microsoft.com/office/drawing/2014/main" id="{6D601E1F-D66D-4763-9717-E8F7B1AEFE3C}"/>
              </a:ext>
            </a:extLst>
          </p:cNvPr>
          <p:cNvSpPr txBox="1"/>
          <p:nvPr/>
        </p:nvSpPr>
        <p:spPr>
          <a:xfrm>
            <a:off x="234133" y="5720260"/>
            <a:ext cx="10081120" cy="923330"/>
          </a:xfrm>
          <a:prstGeom prst="rect">
            <a:avLst/>
          </a:prstGeom>
          <a:solidFill>
            <a:schemeClr val="accent1"/>
          </a:solidFill>
        </p:spPr>
        <p:txBody>
          <a:bodyPr wrap="square" rtlCol="0">
            <a:spAutoFit/>
          </a:bodyPr>
          <a:lstStyle/>
          <a:p>
            <a:r>
              <a:rPr lang="en-NZ" sz="1800" b="1" i="1" dirty="0">
                <a:latin typeface="Arial" panose="020B0604020202020204" pitchFamily="34" charset="0"/>
                <a:cs typeface="Arial" panose="020B0604020202020204" pitchFamily="34" charset="0"/>
              </a:rPr>
              <a:t>Key Question:</a:t>
            </a:r>
          </a:p>
          <a:p>
            <a:r>
              <a:rPr lang="en-NZ" sz="1800" dirty="0">
                <a:latin typeface="Arial" panose="020B0604020202020204" pitchFamily="34" charset="0"/>
                <a:cs typeface="Arial" panose="020B0604020202020204" pitchFamily="34" charset="0"/>
              </a:rPr>
              <a:t>Are stakeholders concerned that there will be misalignment of common and essential terms over time?</a:t>
            </a:r>
          </a:p>
        </p:txBody>
      </p:sp>
      <p:sp>
        <p:nvSpPr>
          <p:cNvPr id="5" name="TextBox 4">
            <a:extLst>
              <a:ext uri="{FF2B5EF4-FFF2-40B4-BE49-F238E27FC236}">
                <a16:creationId xmlns:a16="http://schemas.microsoft.com/office/drawing/2014/main" id="{FBECC25B-E8F5-42EA-A774-5D5572C5B091}"/>
              </a:ext>
            </a:extLst>
          </p:cNvPr>
          <p:cNvSpPr txBox="1"/>
          <p:nvPr/>
        </p:nvSpPr>
        <p:spPr>
          <a:xfrm>
            <a:off x="234133" y="1841003"/>
            <a:ext cx="4596343" cy="3523803"/>
          </a:xfrm>
          <a:prstGeom prst="rect">
            <a:avLst/>
          </a:prstGeom>
          <a:noFill/>
          <a:ln w="28575">
            <a:solidFill>
              <a:srgbClr val="0C77BD"/>
            </a:solidFill>
          </a:ln>
        </p:spPr>
        <p:txBody>
          <a:bodyPr wrap="square" lIns="468000" rtlCol="0">
            <a:noAutofit/>
          </a:bodyPr>
          <a:lstStyle/>
          <a:p>
            <a:r>
              <a:rPr lang="en-NZ" sz="1600" b="1" dirty="0">
                <a:latin typeface="Arial" panose="020B0604020202020204" pitchFamily="34" charset="0"/>
                <a:cs typeface="Arial" panose="020B0604020202020204" pitchFamily="34" charset="0"/>
              </a:rPr>
              <a:t>Inefficient Meshing</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Manner of setting out ICA common and essential terms in two schedules is inefficient</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Risk of confusion and misalignment over time</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Opportunity to simplify and shorten has been missed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Better than VTC but not MPOC</a:t>
            </a:r>
          </a:p>
        </p:txBody>
      </p:sp>
      <p:sp>
        <p:nvSpPr>
          <p:cNvPr id="7" name="TextBox 6">
            <a:extLst>
              <a:ext uri="{FF2B5EF4-FFF2-40B4-BE49-F238E27FC236}">
                <a16:creationId xmlns:a16="http://schemas.microsoft.com/office/drawing/2014/main" id="{0E482F59-16A3-4042-8BBD-A66FE48EABFC}"/>
              </a:ext>
            </a:extLst>
          </p:cNvPr>
          <p:cNvSpPr txBox="1"/>
          <p:nvPr/>
        </p:nvSpPr>
        <p:spPr>
          <a:xfrm>
            <a:off x="1760171" y="1476375"/>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E9B22F15-D2AA-4C6D-B657-21ECBFDE5524}"/>
              </a:ext>
            </a:extLst>
          </p:cNvPr>
          <p:cNvSpPr txBox="1"/>
          <p:nvPr/>
        </p:nvSpPr>
        <p:spPr>
          <a:xfrm>
            <a:off x="5850756" y="1502450"/>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9440D4F1-C571-4273-9558-8D8D913ABCC8}"/>
              </a:ext>
            </a:extLst>
          </p:cNvPr>
          <p:cNvSpPr txBox="1"/>
          <p:nvPr/>
        </p:nvSpPr>
        <p:spPr>
          <a:xfrm rot="16200000">
            <a:off x="-188909" y="3417604"/>
            <a:ext cx="1279517" cy="338554"/>
          </a:xfrm>
          <a:prstGeom prst="rect">
            <a:avLst/>
          </a:prstGeom>
          <a:solidFill>
            <a:schemeClr val="accent1"/>
          </a:solidFill>
        </p:spPr>
        <p:txBody>
          <a:bodyPr wrap="none" rtlCol="0">
            <a:spAutoFit/>
          </a:bodyPr>
          <a:lstStyle/>
          <a:p>
            <a:pPr algn="ctr"/>
            <a:r>
              <a:rPr lang="en-NZ" sz="1600" b="1" dirty="0">
                <a:latin typeface="Arial" panose="020B0604020202020204" pitchFamily="34" charset="0"/>
                <a:cs typeface="Arial" panose="020B0604020202020204" pitchFamily="34" charset="0"/>
              </a:rPr>
              <a:t>Greymouth</a:t>
            </a:r>
          </a:p>
        </p:txBody>
      </p:sp>
      <p:sp>
        <p:nvSpPr>
          <p:cNvPr id="11" name="Rectangle 10">
            <a:extLst>
              <a:ext uri="{FF2B5EF4-FFF2-40B4-BE49-F238E27FC236}">
                <a16:creationId xmlns:a16="http://schemas.microsoft.com/office/drawing/2014/main" id="{60D1810B-3010-4C5D-9E37-AC7A2C01DB1E}"/>
              </a:ext>
            </a:extLst>
          </p:cNvPr>
          <p:cNvSpPr/>
          <p:nvPr/>
        </p:nvSpPr>
        <p:spPr>
          <a:xfrm>
            <a:off x="4913545" y="1841003"/>
            <a:ext cx="5346455" cy="3523803"/>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Schedules group together common and essential terms compared with the MPOC where it is difficult to concisely understand the common obligations of IPs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Framework allows flexibility for non-common and essential terms while ensuring CETs will remain in place and can only be changed via the code change process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Non-CET may differ over time and this will ensure FG can meet customer needs more effectively where there is no impact on other users</a:t>
            </a:r>
          </a:p>
          <a:p>
            <a:pPr marL="285750" indent="-285750">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09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5480-4B95-4DFD-B914-A8FA9CD43FAB}"/>
              </a:ext>
            </a:extLst>
          </p:cNvPr>
          <p:cNvSpPr>
            <a:spLocks noGrp="1"/>
          </p:cNvSpPr>
          <p:nvPr>
            <p:ph type="title"/>
          </p:nvPr>
        </p:nvSpPr>
        <p:spPr/>
        <p:txBody>
          <a:bodyPr/>
          <a:lstStyle/>
          <a:p>
            <a:r>
              <a:rPr lang="en-NZ" dirty="0"/>
              <a:t>Associated Arrangements</a:t>
            </a:r>
          </a:p>
        </p:txBody>
      </p:sp>
      <p:sp>
        <p:nvSpPr>
          <p:cNvPr id="4" name="TextBox 3">
            <a:extLst>
              <a:ext uri="{FF2B5EF4-FFF2-40B4-BE49-F238E27FC236}">
                <a16:creationId xmlns:a16="http://schemas.microsoft.com/office/drawing/2014/main" id="{6D601E1F-D66D-4763-9717-E8F7B1AEFE3C}"/>
              </a:ext>
            </a:extLst>
          </p:cNvPr>
          <p:cNvSpPr txBox="1"/>
          <p:nvPr/>
        </p:nvSpPr>
        <p:spPr>
          <a:xfrm>
            <a:off x="234133" y="5953645"/>
            <a:ext cx="10081120" cy="923330"/>
          </a:xfrm>
          <a:prstGeom prst="rect">
            <a:avLst/>
          </a:prstGeom>
          <a:solidFill>
            <a:schemeClr val="accent1"/>
          </a:solidFill>
        </p:spPr>
        <p:txBody>
          <a:bodyPr wrap="square" rtlCol="0">
            <a:spAutoFit/>
          </a:bodyPr>
          <a:lstStyle/>
          <a:p>
            <a:r>
              <a:rPr lang="en-NZ" sz="1800" b="1" i="1" dirty="0">
                <a:latin typeface="Arial" panose="020B0604020202020204" pitchFamily="34" charset="0"/>
                <a:cs typeface="Arial" panose="020B0604020202020204" pitchFamily="34" charset="0"/>
              </a:rPr>
              <a:t>Key Question:</a:t>
            </a:r>
          </a:p>
          <a:p>
            <a:r>
              <a:rPr lang="en-NZ" sz="1800" dirty="0">
                <a:latin typeface="Arial" panose="020B0604020202020204" pitchFamily="34" charset="0"/>
                <a:cs typeface="Arial" panose="020B0604020202020204" pitchFamily="34" charset="0"/>
              </a:rPr>
              <a:t>Do stakeholders feel that associated arrangements create uncertainty that is not addressed by the requirement on FG to act as an RPO?</a:t>
            </a:r>
          </a:p>
        </p:txBody>
      </p:sp>
      <p:sp>
        <p:nvSpPr>
          <p:cNvPr id="5" name="TextBox 4">
            <a:extLst>
              <a:ext uri="{FF2B5EF4-FFF2-40B4-BE49-F238E27FC236}">
                <a16:creationId xmlns:a16="http://schemas.microsoft.com/office/drawing/2014/main" id="{FBECC25B-E8F5-42EA-A774-5D5572C5B091}"/>
              </a:ext>
            </a:extLst>
          </p:cNvPr>
          <p:cNvSpPr txBox="1"/>
          <p:nvPr/>
        </p:nvSpPr>
        <p:spPr>
          <a:xfrm>
            <a:off x="234133" y="1841003"/>
            <a:ext cx="5832647" cy="4027860"/>
          </a:xfrm>
          <a:prstGeom prst="rect">
            <a:avLst/>
          </a:prstGeom>
          <a:noFill/>
          <a:ln w="28575">
            <a:solidFill>
              <a:srgbClr val="0C77BD"/>
            </a:solidFill>
          </a:ln>
        </p:spPr>
        <p:txBody>
          <a:bodyPr wrap="square" lIns="468000" rtlCol="0">
            <a:noAutofit/>
          </a:bodyPr>
          <a:lstStyle/>
          <a:p>
            <a:r>
              <a:rPr lang="en-NZ" sz="1600" b="1" dirty="0">
                <a:latin typeface="Arial" panose="020B0604020202020204" pitchFamily="34" charset="0"/>
                <a:cs typeface="Arial" panose="020B0604020202020204" pitchFamily="34" charset="0"/>
              </a:rPr>
              <a:t>Associated Arrangements are more distant</a:t>
            </a:r>
          </a:p>
          <a:p>
            <a:pPr marL="285750" indent="-285750">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482F59-16A3-4042-8BBD-A66FE48EABFC}"/>
              </a:ext>
            </a:extLst>
          </p:cNvPr>
          <p:cNvSpPr txBox="1"/>
          <p:nvPr/>
        </p:nvSpPr>
        <p:spPr>
          <a:xfrm>
            <a:off x="1760171" y="1476375"/>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E9B22F15-D2AA-4C6D-B657-21ECBFDE5524}"/>
              </a:ext>
            </a:extLst>
          </p:cNvPr>
          <p:cNvSpPr txBox="1"/>
          <p:nvPr/>
        </p:nvSpPr>
        <p:spPr>
          <a:xfrm>
            <a:off x="6786563" y="1502449"/>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9440D4F1-C571-4273-9558-8D8D913ABCC8}"/>
              </a:ext>
            </a:extLst>
          </p:cNvPr>
          <p:cNvSpPr txBox="1"/>
          <p:nvPr/>
        </p:nvSpPr>
        <p:spPr>
          <a:xfrm rot="16200000">
            <a:off x="-188909" y="3417604"/>
            <a:ext cx="1279517" cy="338554"/>
          </a:xfrm>
          <a:prstGeom prst="rect">
            <a:avLst/>
          </a:prstGeom>
          <a:solidFill>
            <a:schemeClr val="accent1"/>
          </a:solidFill>
        </p:spPr>
        <p:txBody>
          <a:bodyPr wrap="none" rtlCol="0">
            <a:spAutoFit/>
          </a:bodyPr>
          <a:lstStyle/>
          <a:p>
            <a:pPr algn="ctr"/>
            <a:r>
              <a:rPr lang="en-NZ" sz="1600" b="1" dirty="0">
                <a:latin typeface="Arial" panose="020B0604020202020204" pitchFamily="34" charset="0"/>
                <a:cs typeface="Arial" panose="020B0604020202020204" pitchFamily="34" charset="0"/>
              </a:rPr>
              <a:t>Greymouth</a:t>
            </a:r>
          </a:p>
        </p:txBody>
      </p:sp>
      <p:sp>
        <p:nvSpPr>
          <p:cNvPr id="11" name="Rectangle 10">
            <a:extLst>
              <a:ext uri="{FF2B5EF4-FFF2-40B4-BE49-F238E27FC236}">
                <a16:creationId xmlns:a16="http://schemas.microsoft.com/office/drawing/2014/main" id="{60D1810B-3010-4C5D-9E37-AC7A2C01DB1E}"/>
              </a:ext>
            </a:extLst>
          </p:cNvPr>
          <p:cNvSpPr/>
          <p:nvPr/>
        </p:nvSpPr>
        <p:spPr>
          <a:xfrm>
            <a:off x="6210796" y="1841003"/>
            <a:ext cx="4049204" cy="4027860"/>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MPOC has hardwired many aspects – leading to an inflexibility that stagnated development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Balancing and pressure are operational matter that need to be defined outside the code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Under </a:t>
            </a:r>
            <a:r>
              <a:rPr lang="en-NZ" sz="1400" dirty="0" err="1">
                <a:latin typeface="Arial" panose="020B0604020202020204" pitchFamily="34" charset="0"/>
                <a:cs typeface="Arial" panose="020B0604020202020204" pitchFamily="34" charset="0"/>
              </a:rPr>
              <a:t>ComCom</a:t>
            </a:r>
            <a:r>
              <a:rPr lang="en-NZ" sz="1400" dirty="0">
                <a:latin typeface="Arial" panose="020B0604020202020204" pitchFamily="34" charset="0"/>
                <a:cs typeface="Arial" panose="020B0604020202020204" pitchFamily="34" charset="0"/>
              </a:rPr>
              <a:t> regs FG must consult on pricing methodology</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has very limited powers to remove delivery points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Information provision requirements are inside the code while the mechanics of the IT system are not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TSA templates are in the code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ICA common and essential terms are in the code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Metering requirements are subject to consultation prescribed in the code</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AD392EF-94B4-4E68-9B5C-84CAD9BE9C85}"/>
              </a:ext>
            </a:extLst>
          </p:cNvPr>
          <p:cNvGraphicFramePr>
            <a:graphicFrameLocks noGrp="1"/>
          </p:cNvGraphicFramePr>
          <p:nvPr>
            <p:extLst>
              <p:ext uri="{D42A27DB-BD31-4B8C-83A1-F6EECF244321}">
                <p14:modId xmlns:p14="http://schemas.microsoft.com/office/powerpoint/2010/main" val="4202738940"/>
              </p:ext>
            </p:extLst>
          </p:nvPr>
        </p:nvGraphicFramePr>
        <p:xfrm>
          <a:off x="825347" y="2254256"/>
          <a:ext cx="5127592" cy="3213739"/>
        </p:xfrm>
        <a:graphic>
          <a:graphicData uri="http://schemas.openxmlformats.org/drawingml/2006/table">
            <a:tbl>
              <a:tblPr firstRow="1" firstCol="1" bandRow="1">
                <a:tableStyleId>{2D5ABB26-0587-4C30-8999-92F81FD0307C}</a:tableStyleId>
              </a:tblPr>
              <a:tblGrid>
                <a:gridCol w="2622827">
                  <a:extLst>
                    <a:ext uri="{9D8B030D-6E8A-4147-A177-3AD203B41FA5}">
                      <a16:colId xmlns:a16="http://schemas.microsoft.com/office/drawing/2014/main" val="1918844629"/>
                    </a:ext>
                  </a:extLst>
                </a:gridCol>
                <a:gridCol w="2504765">
                  <a:extLst>
                    <a:ext uri="{9D8B030D-6E8A-4147-A177-3AD203B41FA5}">
                      <a16:colId xmlns:a16="http://schemas.microsoft.com/office/drawing/2014/main" val="42526193"/>
                    </a:ext>
                  </a:extLst>
                </a:gridCol>
              </a:tblGrid>
              <a:tr h="0">
                <a:tc>
                  <a:txBody>
                    <a:bodyPr/>
                    <a:lstStyle/>
                    <a:p>
                      <a:pPr algn="ctr">
                        <a:lnSpc>
                          <a:spcPct val="107000"/>
                        </a:lnSpc>
                        <a:spcAft>
                          <a:spcPts val="0"/>
                        </a:spcAft>
                      </a:pPr>
                      <a:r>
                        <a:rPr lang="en-NZ" sz="1200" b="1" dirty="0">
                          <a:effectLst/>
                          <a:latin typeface="Arial" panose="020B0604020202020204" pitchFamily="34" charset="0"/>
                          <a:cs typeface="Arial" panose="020B0604020202020204" pitchFamily="34" charset="0"/>
                        </a:rPr>
                        <a:t>Inside VTC and/or MPOC</a:t>
                      </a:r>
                      <a:endParaRPr lang="en-NZ"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NZ" sz="1200" b="1" dirty="0">
                          <a:effectLst/>
                          <a:latin typeface="Arial" panose="020B0604020202020204" pitchFamily="34" charset="0"/>
                          <a:cs typeface="Arial" panose="020B0604020202020204" pitchFamily="34" charset="0"/>
                        </a:rPr>
                        <a:t>Outside GTAC</a:t>
                      </a:r>
                      <a:endParaRPr lang="en-NZ"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976440"/>
                  </a:ext>
                </a:extLst>
              </a:tr>
              <a:tr h="0">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Overall tolerance allowance is expressly provided for in the MPOC as the sum of tolerances.</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Overall tolerance allowance sits in Balancing SOP.</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0772628"/>
                  </a:ext>
                </a:extLst>
              </a:tr>
              <a:tr h="0">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Pricing tariff principles are inside the MPOC.</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NZ" sz="1200" dirty="0">
                          <a:effectLst/>
                          <a:latin typeface="Arial" panose="020B0604020202020204" pitchFamily="34" charset="0"/>
                          <a:cs typeface="Arial" panose="020B0604020202020204" pitchFamily="34" charset="0"/>
                        </a:rPr>
                        <a:t>Pricing principles are now deferred to the </a:t>
                      </a:r>
                      <a:r>
                        <a:rPr lang="en-NZ" sz="1200" dirty="0" err="1">
                          <a:effectLst/>
                          <a:latin typeface="Arial" panose="020B0604020202020204" pitchFamily="34" charset="0"/>
                          <a:cs typeface="Arial" panose="020B0604020202020204" pitchFamily="34" charset="0"/>
                        </a:rPr>
                        <a:t>ComCom’s</a:t>
                      </a:r>
                      <a:r>
                        <a:rPr lang="en-NZ" sz="1200" dirty="0">
                          <a:effectLst/>
                          <a:latin typeface="Arial" panose="020B0604020202020204" pitchFamily="34" charset="0"/>
                          <a:cs typeface="Arial" panose="020B0604020202020204" pitchFamily="34" charset="0"/>
                        </a:rPr>
                        <a:t> guidelines, which also gives FG discretion.</a:t>
                      </a:r>
                      <a:endParaRPr lang="en-NZ"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5151820"/>
                  </a:ext>
                </a:extLst>
              </a:tr>
              <a:tr h="0">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Welded Points are listed in the MPOC.</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Delivery Points and Zones are to be set at FG discretion outside the Code.</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461041"/>
                  </a:ext>
                </a:extLst>
              </a:tr>
              <a:tr h="0">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Maximum Allowable Operating Pressure is defined in the MPOC.</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This will sit outside the code.</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589876"/>
                  </a:ext>
                </a:extLst>
              </a:tr>
              <a:tr h="0">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IT requirements are specified.</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Nothing.</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039762"/>
                  </a:ext>
                </a:extLst>
              </a:tr>
              <a:tr h="0">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ICA / TSA templates are part of the MPOC.</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ICA / TSA templates sit outside the code.</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620639"/>
                  </a:ext>
                </a:extLst>
              </a:tr>
              <a:tr h="0">
                <a:tc>
                  <a:txBody>
                    <a:bodyPr/>
                    <a:lstStyle/>
                    <a:p>
                      <a:pPr>
                        <a:lnSpc>
                          <a:spcPct val="107000"/>
                        </a:lnSpc>
                        <a:spcAft>
                          <a:spcPts val="0"/>
                        </a:spcAft>
                      </a:pPr>
                      <a:r>
                        <a:rPr lang="en-NZ" sz="1200">
                          <a:effectLst/>
                          <a:latin typeface="Arial" panose="020B0604020202020204" pitchFamily="34" charset="0"/>
                          <a:cs typeface="Arial" panose="020B0604020202020204" pitchFamily="34" charset="0"/>
                        </a:rPr>
                        <a:t>Metering requirements sit inside the MPOC.</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NZ" sz="1200" dirty="0">
                          <a:effectLst/>
                          <a:latin typeface="Arial" panose="020B0604020202020204" pitchFamily="34" charset="0"/>
                          <a:cs typeface="Arial" panose="020B0604020202020204" pitchFamily="34" charset="0"/>
                        </a:rPr>
                        <a:t>These now side outside the code.</a:t>
                      </a:r>
                      <a:endParaRPr lang="en-NZ"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7078053"/>
                  </a:ext>
                </a:extLst>
              </a:tr>
            </a:tbl>
          </a:graphicData>
        </a:graphic>
      </p:graphicFrame>
    </p:spTree>
    <p:extLst>
      <p:ext uri="{BB962C8B-B14F-4D97-AF65-F5344CB8AC3E}">
        <p14:creationId xmlns:p14="http://schemas.microsoft.com/office/powerpoint/2010/main" val="44426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D9175C-02B8-46DB-9497-34364B909869}"/>
              </a:ext>
            </a:extLst>
          </p:cNvPr>
          <p:cNvSpPr txBox="1"/>
          <p:nvPr/>
        </p:nvSpPr>
        <p:spPr>
          <a:xfrm>
            <a:off x="234133" y="1841003"/>
            <a:ext cx="2952327" cy="5107980"/>
          </a:xfrm>
          <a:prstGeom prst="rect">
            <a:avLst/>
          </a:prstGeom>
          <a:noFill/>
          <a:ln w="28575">
            <a:solidFill>
              <a:srgbClr val="0C77BD"/>
            </a:solidFill>
          </a:ln>
        </p:spPr>
        <p:txBody>
          <a:bodyPr wrap="square" lIns="468000" rtlCol="0">
            <a:noAutofit/>
          </a:bodyPr>
          <a:lstStyle/>
          <a:p>
            <a:r>
              <a:rPr lang="en-NZ" sz="1800" b="1" dirty="0">
                <a:latin typeface="Arial" panose="020B0604020202020204" pitchFamily="34" charset="0"/>
                <a:cs typeface="Arial" panose="020B0604020202020204" pitchFamily="34" charset="0"/>
              </a:rPr>
              <a:t>Legacy ICAs have potential impacts on MPOC users</a:t>
            </a: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Existing VTC ICAs now also impact MPOC users</a:t>
            </a: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Existing VTC ICAs exclude CETs on gas quality, liability, curtailment, metering obligations and allocation arrangements</a:t>
            </a: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FG should commit that any ICAs in the interim comply with all GTAC provisions</a:t>
            </a:r>
          </a:p>
        </p:txBody>
      </p:sp>
      <p:sp>
        <p:nvSpPr>
          <p:cNvPr id="2" name="Title 1"/>
          <p:cNvSpPr>
            <a:spLocks noGrp="1"/>
          </p:cNvSpPr>
          <p:nvPr>
            <p:ph type="title"/>
          </p:nvPr>
        </p:nvSpPr>
        <p:spPr/>
        <p:txBody>
          <a:bodyPr/>
          <a:lstStyle/>
          <a:p>
            <a:r>
              <a:rPr lang="en-NZ" dirty="0"/>
              <a:t>Existing VTC Receipt Point ICAs</a:t>
            </a:r>
          </a:p>
        </p:txBody>
      </p:sp>
      <p:sp>
        <p:nvSpPr>
          <p:cNvPr id="5" name="TextBox 4">
            <a:extLst>
              <a:ext uri="{FF2B5EF4-FFF2-40B4-BE49-F238E27FC236}">
                <a16:creationId xmlns:a16="http://schemas.microsoft.com/office/drawing/2014/main" id="{8A3C2C89-B945-4B5F-AD3E-E1FA73E3D4B9}"/>
              </a:ext>
            </a:extLst>
          </p:cNvPr>
          <p:cNvSpPr txBox="1"/>
          <p:nvPr/>
        </p:nvSpPr>
        <p:spPr>
          <a:xfrm rot="16200000">
            <a:off x="-114369" y="3433627"/>
            <a:ext cx="1130438" cy="338554"/>
          </a:xfrm>
          <a:prstGeom prst="rect">
            <a:avLst/>
          </a:prstGeom>
          <a:solidFill>
            <a:schemeClr val="accent1"/>
          </a:solidFill>
        </p:spPr>
        <p:txBody>
          <a:bodyPr wrap="none" rtlCol="0">
            <a:spAutoFit/>
          </a:bodyPr>
          <a:lstStyle/>
          <a:p>
            <a:pPr algn="ctr"/>
            <a:r>
              <a:rPr lang="en-NZ" sz="1600" b="1" dirty="0">
                <a:latin typeface="Arial" panose="020B0604020202020204" pitchFamily="34" charset="0"/>
                <a:cs typeface="Arial" panose="020B0604020202020204" pitchFamily="34" charset="0"/>
              </a:rPr>
              <a:t>Methanex</a:t>
            </a:r>
          </a:p>
        </p:txBody>
      </p:sp>
      <p:sp>
        <p:nvSpPr>
          <p:cNvPr id="7" name="TextBox 6">
            <a:extLst>
              <a:ext uri="{FF2B5EF4-FFF2-40B4-BE49-F238E27FC236}">
                <a16:creationId xmlns:a16="http://schemas.microsoft.com/office/drawing/2014/main" id="{D6733A38-6EA8-452E-8BFB-7B551917C3CF}"/>
              </a:ext>
            </a:extLst>
          </p:cNvPr>
          <p:cNvSpPr txBox="1"/>
          <p:nvPr/>
        </p:nvSpPr>
        <p:spPr>
          <a:xfrm>
            <a:off x="1082953" y="1497862"/>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E587E91A-9EF5-4B42-81F8-F6A36D9BF896}"/>
              </a:ext>
            </a:extLst>
          </p:cNvPr>
          <p:cNvSpPr txBox="1"/>
          <p:nvPr/>
        </p:nvSpPr>
        <p:spPr>
          <a:xfrm>
            <a:off x="5850756" y="1502450"/>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10" name="Rectangle 9">
            <a:extLst>
              <a:ext uri="{FF2B5EF4-FFF2-40B4-BE49-F238E27FC236}">
                <a16:creationId xmlns:a16="http://schemas.microsoft.com/office/drawing/2014/main" id="{A4F3B2FE-0AAB-42A9-8A5B-9645F60C9325}"/>
              </a:ext>
            </a:extLst>
          </p:cNvPr>
          <p:cNvSpPr/>
          <p:nvPr/>
        </p:nvSpPr>
        <p:spPr>
          <a:xfrm>
            <a:off x="3330476" y="1841003"/>
            <a:ext cx="6929525" cy="5107980"/>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Existing Receipt Point ICAs require the interconnected party to inject specification gas and/or not to knowingly inject non-specification gas.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These requirements provide the basis for First Gas to take actions (including claims) against Receipt Point interconnected parties under existing ICAs who inject non-specification gas.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Any such claim by First Gas under these ICAs against the Receipt Point interconnected party support the non-specification gas indemnity provided by First Gas under the GTAC.</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existing Receipt Point ICAs include provisions relating to force majeure/curtailments and metering/measurement (including, in most cases, reference to the VTC Metering Requirements).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FG has ensured that any new ICAs are negotiated using the latest version of the GTAC at that time and a provision to renegotiate the ICA once final GTAC terms are in place to update those ICAs</a:t>
            </a:r>
            <a:endParaRPr lang="en-NZ"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N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77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C3B7-341A-423F-BEE4-1F59708D0103}"/>
              </a:ext>
            </a:extLst>
          </p:cNvPr>
          <p:cNvSpPr>
            <a:spLocks noGrp="1"/>
          </p:cNvSpPr>
          <p:nvPr>
            <p:ph type="title"/>
          </p:nvPr>
        </p:nvSpPr>
        <p:spPr/>
        <p:txBody>
          <a:bodyPr/>
          <a:lstStyle/>
          <a:p>
            <a:r>
              <a:rPr lang="en-NZ" dirty="0"/>
              <a:t>Receipt Point ICA Common and Essential Terms</a:t>
            </a:r>
          </a:p>
        </p:txBody>
      </p:sp>
      <p:sp>
        <p:nvSpPr>
          <p:cNvPr id="5" name="TextBox 4">
            <a:extLst>
              <a:ext uri="{FF2B5EF4-FFF2-40B4-BE49-F238E27FC236}">
                <a16:creationId xmlns:a16="http://schemas.microsoft.com/office/drawing/2014/main" id="{6E4EF9B8-D15E-40AB-AEE7-81A5AA50F853}"/>
              </a:ext>
            </a:extLst>
          </p:cNvPr>
          <p:cNvSpPr txBox="1"/>
          <p:nvPr/>
        </p:nvSpPr>
        <p:spPr>
          <a:xfrm>
            <a:off x="234133" y="1658438"/>
            <a:ext cx="5328591" cy="1214103"/>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Outage disclosures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Should only be obliged to disclose outages that materially affect the IP’s gas injections</a:t>
            </a:r>
          </a:p>
        </p:txBody>
      </p:sp>
      <p:sp>
        <p:nvSpPr>
          <p:cNvPr id="6" name="Rectangle 5">
            <a:extLst>
              <a:ext uri="{FF2B5EF4-FFF2-40B4-BE49-F238E27FC236}">
                <a16:creationId xmlns:a16="http://schemas.microsoft.com/office/drawing/2014/main" id="{48A4C73B-F73D-4B18-A5E0-A28597B9D5BE}"/>
              </a:ext>
            </a:extLst>
          </p:cNvPr>
          <p:cNvSpPr/>
          <p:nvPr/>
        </p:nvSpPr>
        <p:spPr>
          <a:xfrm>
            <a:off x="5694099" y="1658439"/>
            <a:ext cx="4621154" cy="1214102"/>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Agree and have implemented a change in s. 3.5</a:t>
            </a:r>
          </a:p>
        </p:txBody>
      </p:sp>
      <p:sp>
        <p:nvSpPr>
          <p:cNvPr id="7" name="TextBox 6">
            <a:extLst>
              <a:ext uri="{FF2B5EF4-FFF2-40B4-BE49-F238E27FC236}">
                <a16:creationId xmlns:a16="http://schemas.microsoft.com/office/drawing/2014/main" id="{300E83F4-9206-4C7C-AED6-5BF946059BCA}"/>
              </a:ext>
            </a:extLst>
          </p:cNvPr>
          <p:cNvSpPr txBox="1"/>
          <p:nvPr/>
        </p:nvSpPr>
        <p:spPr>
          <a:xfrm>
            <a:off x="1760171" y="1309834"/>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9976053A-80A9-492C-87EB-69A030CD52C5}"/>
              </a:ext>
            </a:extLst>
          </p:cNvPr>
          <p:cNvSpPr txBox="1"/>
          <p:nvPr/>
        </p:nvSpPr>
        <p:spPr>
          <a:xfrm>
            <a:off x="5850756" y="1335909"/>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9296D46A-1B15-48CE-BDAF-A6F991D9699B}"/>
              </a:ext>
            </a:extLst>
          </p:cNvPr>
          <p:cNvSpPr txBox="1"/>
          <p:nvPr/>
        </p:nvSpPr>
        <p:spPr>
          <a:xfrm rot="16200000">
            <a:off x="-103564" y="2095669"/>
            <a:ext cx="1071127" cy="307777"/>
          </a:xfrm>
          <a:prstGeom prst="rect">
            <a:avLst/>
          </a:prstGeom>
          <a:solidFill>
            <a:schemeClr val="accent1"/>
          </a:solidFill>
        </p:spPr>
        <p:txBody>
          <a:bodyPr wrap="none" rtlCol="0">
            <a:spAutoFit/>
          </a:bodyPr>
          <a:lstStyle/>
          <a:p>
            <a:pPr algn="ctr"/>
            <a:r>
              <a:rPr lang="en-NZ" sz="1400" b="1" dirty="0">
                <a:latin typeface="Arial" panose="020B0604020202020204" pitchFamily="34" charset="0"/>
                <a:cs typeface="Arial" panose="020B0604020202020204" pitchFamily="34" charset="0"/>
              </a:rPr>
              <a:t>Shell/OMV</a:t>
            </a:r>
          </a:p>
        </p:txBody>
      </p:sp>
      <p:sp>
        <p:nvSpPr>
          <p:cNvPr id="10" name="TextBox 9">
            <a:extLst>
              <a:ext uri="{FF2B5EF4-FFF2-40B4-BE49-F238E27FC236}">
                <a16:creationId xmlns:a16="http://schemas.microsoft.com/office/drawing/2014/main" id="{1D78F654-1721-4DF2-AA38-BD72195EB6DF}"/>
              </a:ext>
            </a:extLst>
          </p:cNvPr>
          <p:cNvSpPr txBox="1"/>
          <p:nvPr/>
        </p:nvSpPr>
        <p:spPr>
          <a:xfrm>
            <a:off x="234133" y="2958459"/>
            <a:ext cx="5328591" cy="955650"/>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Injection of small quantities of non-spec gas may be required for start up</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Current wording does not allow this</a:t>
            </a:r>
          </a:p>
        </p:txBody>
      </p:sp>
      <p:sp>
        <p:nvSpPr>
          <p:cNvPr id="11" name="Rectangle 10">
            <a:extLst>
              <a:ext uri="{FF2B5EF4-FFF2-40B4-BE49-F238E27FC236}">
                <a16:creationId xmlns:a16="http://schemas.microsoft.com/office/drawing/2014/main" id="{50EBD0C9-AA2B-40D1-8077-D3A94C880C1F}"/>
              </a:ext>
            </a:extLst>
          </p:cNvPr>
          <p:cNvSpPr/>
          <p:nvPr/>
        </p:nvSpPr>
        <p:spPr>
          <a:xfrm>
            <a:off x="5694099" y="2958459"/>
            <a:ext cx="4621154" cy="955650"/>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Agree and have implemented a change in s. 6.2</a:t>
            </a:r>
          </a:p>
        </p:txBody>
      </p:sp>
      <p:sp>
        <p:nvSpPr>
          <p:cNvPr id="12" name="TextBox 11">
            <a:extLst>
              <a:ext uri="{FF2B5EF4-FFF2-40B4-BE49-F238E27FC236}">
                <a16:creationId xmlns:a16="http://schemas.microsoft.com/office/drawing/2014/main" id="{91B26A8E-08B1-4D75-B32A-A6669707B5F2}"/>
              </a:ext>
            </a:extLst>
          </p:cNvPr>
          <p:cNvSpPr txBox="1"/>
          <p:nvPr/>
        </p:nvSpPr>
        <p:spPr>
          <a:xfrm>
            <a:off x="234133" y="4000028"/>
            <a:ext cx="5328591" cy="1329106"/>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Immediate cessation of injection of non-spec gas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Creates a disproportionate risk for small spec excursions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Immediate cessation of gas flow is a more onerous standard than the VTC agreements</a:t>
            </a:r>
          </a:p>
        </p:txBody>
      </p:sp>
      <p:sp>
        <p:nvSpPr>
          <p:cNvPr id="13" name="Rectangle 12">
            <a:extLst>
              <a:ext uri="{FF2B5EF4-FFF2-40B4-BE49-F238E27FC236}">
                <a16:creationId xmlns:a16="http://schemas.microsoft.com/office/drawing/2014/main" id="{52352D36-6275-46CC-90EA-0E3C60E8F01C}"/>
              </a:ext>
            </a:extLst>
          </p:cNvPr>
          <p:cNvSpPr/>
          <p:nvPr/>
        </p:nvSpPr>
        <p:spPr>
          <a:xfrm>
            <a:off x="5694099" y="4000028"/>
            <a:ext cx="4621154" cy="1329106"/>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Change implemented in s. 6.4 to address issues relating to demonstrating to FG</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The proposed wording from Nova is in s. 6.2 of the CET</a:t>
            </a:r>
          </a:p>
          <a:p>
            <a:pPr marL="285750" indent="-285750">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B2B7610-51C7-4E3C-BECD-9D6DD814661C}"/>
              </a:ext>
            </a:extLst>
          </p:cNvPr>
          <p:cNvSpPr txBox="1"/>
          <p:nvPr/>
        </p:nvSpPr>
        <p:spPr>
          <a:xfrm rot="16200000">
            <a:off x="135284" y="3199019"/>
            <a:ext cx="593432" cy="307777"/>
          </a:xfrm>
          <a:prstGeom prst="rect">
            <a:avLst/>
          </a:prstGeom>
          <a:solidFill>
            <a:schemeClr val="accent1"/>
          </a:solidFill>
        </p:spPr>
        <p:txBody>
          <a:bodyPr wrap="none" rtlCol="0">
            <a:spAutoFit/>
          </a:bodyPr>
          <a:lstStyle/>
          <a:p>
            <a:pPr algn="ctr"/>
            <a:r>
              <a:rPr lang="en-NZ" sz="1400" b="1" dirty="0">
                <a:latin typeface="Arial" panose="020B0604020202020204" pitchFamily="34" charset="0"/>
                <a:cs typeface="Arial" panose="020B0604020202020204" pitchFamily="34" charset="0"/>
              </a:rPr>
              <a:t>OMV</a:t>
            </a:r>
          </a:p>
        </p:txBody>
      </p:sp>
      <p:sp>
        <p:nvSpPr>
          <p:cNvPr id="15" name="TextBox 14">
            <a:extLst>
              <a:ext uri="{FF2B5EF4-FFF2-40B4-BE49-F238E27FC236}">
                <a16:creationId xmlns:a16="http://schemas.microsoft.com/office/drawing/2014/main" id="{F15A44A3-E1C8-4F98-B613-4A72513BD7C2}"/>
              </a:ext>
            </a:extLst>
          </p:cNvPr>
          <p:cNvSpPr txBox="1"/>
          <p:nvPr/>
        </p:nvSpPr>
        <p:spPr>
          <a:xfrm rot="16200000">
            <a:off x="-96963" y="4470876"/>
            <a:ext cx="1080745" cy="307777"/>
          </a:xfrm>
          <a:prstGeom prst="rect">
            <a:avLst/>
          </a:prstGeom>
          <a:solidFill>
            <a:schemeClr val="accent1"/>
          </a:solidFill>
        </p:spPr>
        <p:txBody>
          <a:bodyPr wrap="none" rtlCol="0">
            <a:spAutoFit/>
          </a:bodyPr>
          <a:lstStyle/>
          <a:p>
            <a:pPr algn="ctr"/>
            <a:r>
              <a:rPr lang="en-NZ" sz="1400" b="1" dirty="0">
                <a:latin typeface="Arial" panose="020B0604020202020204" pitchFamily="34" charset="0"/>
                <a:cs typeface="Arial" panose="020B0604020202020204" pitchFamily="34" charset="0"/>
              </a:rPr>
              <a:t>Nova/OMV</a:t>
            </a:r>
          </a:p>
        </p:txBody>
      </p:sp>
      <p:sp>
        <p:nvSpPr>
          <p:cNvPr id="22" name="TextBox 21">
            <a:extLst>
              <a:ext uri="{FF2B5EF4-FFF2-40B4-BE49-F238E27FC236}">
                <a16:creationId xmlns:a16="http://schemas.microsoft.com/office/drawing/2014/main" id="{ED71FE1C-9267-4A07-B6F8-C78A357F3DC6}"/>
              </a:ext>
            </a:extLst>
          </p:cNvPr>
          <p:cNvSpPr txBox="1"/>
          <p:nvPr/>
        </p:nvSpPr>
        <p:spPr>
          <a:xfrm>
            <a:off x="234133" y="5415053"/>
            <a:ext cx="5328591" cy="1389914"/>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Data required prior to inception of the agreement</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First Gas is able to request data for test results prior to the inception of the code</a:t>
            </a:r>
          </a:p>
        </p:txBody>
      </p:sp>
      <p:sp>
        <p:nvSpPr>
          <p:cNvPr id="23" name="Rectangle 22">
            <a:extLst>
              <a:ext uri="{FF2B5EF4-FFF2-40B4-BE49-F238E27FC236}">
                <a16:creationId xmlns:a16="http://schemas.microsoft.com/office/drawing/2014/main" id="{97368827-6CA6-4E2E-8D77-BCC80E8A8807}"/>
              </a:ext>
            </a:extLst>
          </p:cNvPr>
          <p:cNvSpPr/>
          <p:nvPr/>
        </p:nvSpPr>
        <p:spPr>
          <a:xfrm>
            <a:off x="5694098" y="5415053"/>
            <a:ext cx="4621154" cy="1378818"/>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This is correct – the data exists under the MPOC </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Allows for a continuity of record that has practical benefits for the operation of the pipeline</a:t>
            </a:r>
          </a:p>
        </p:txBody>
      </p:sp>
      <p:sp>
        <p:nvSpPr>
          <p:cNvPr id="24" name="TextBox 23">
            <a:extLst>
              <a:ext uri="{FF2B5EF4-FFF2-40B4-BE49-F238E27FC236}">
                <a16:creationId xmlns:a16="http://schemas.microsoft.com/office/drawing/2014/main" id="{ADBB7B98-31B2-4197-AADE-9C8A4760E49F}"/>
              </a:ext>
            </a:extLst>
          </p:cNvPr>
          <p:cNvSpPr txBox="1"/>
          <p:nvPr/>
        </p:nvSpPr>
        <p:spPr>
          <a:xfrm rot="16200000">
            <a:off x="-97512" y="5947291"/>
            <a:ext cx="1071127" cy="307777"/>
          </a:xfrm>
          <a:prstGeom prst="rect">
            <a:avLst/>
          </a:prstGeom>
          <a:solidFill>
            <a:schemeClr val="accent1"/>
          </a:solidFill>
        </p:spPr>
        <p:txBody>
          <a:bodyPr wrap="none" rtlCol="0">
            <a:spAutoFit/>
          </a:bodyPr>
          <a:lstStyle/>
          <a:p>
            <a:pPr algn="ctr"/>
            <a:r>
              <a:rPr lang="en-NZ" sz="1400" b="1" dirty="0">
                <a:latin typeface="Arial" panose="020B0604020202020204" pitchFamily="34" charset="0"/>
                <a:cs typeface="Arial" panose="020B0604020202020204" pitchFamily="34" charset="0"/>
              </a:rPr>
              <a:t>Shell/OMV</a:t>
            </a:r>
          </a:p>
        </p:txBody>
      </p:sp>
    </p:spTree>
    <p:extLst>
      <p:ext uri="{BB962C8B-B14F-4D97-AF65-F5344CB8AC3E}">
        <p14:creationId xmlns:p14="http://schemas.microsoft.com/office/powerpoint/2010/main" val="4248998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C3B7-341A-423F-BEE4-1F59708D0103}"/>
              </a:ext>
            </a:extLst>
          </p:cNvPr>
          <p:cNvSpPr>
            <a:spLocks noGrp="1"/>
          </p:cNvSpPr>
          <p:nvPr>
            <p:ph type="title"/>
          </p:nvPr>
        </p:nvSpPr>
        <p:spPr/>
        <p:txBody>
          <a:bodyPr/>
          <a:lstStyle/>
          <a:p>
            <a:r>
              <a:rPr lang="en-NZ" dirty="0"/>
              <a:t>Receipt Point ICA Common and Essential Terms </a:t>
            </a:r>
            <a:br>
              <a:rPr lang="en-NZ" dirty="0"/>
            </a:br>
            <a:r>
              <a:rPr lang="en-NZ" dirty="0"/>
              <a:t>(contd.)</a:t>
            </a:r>
          </a:p>
        </p:txBody>
      </p:sp>
      <p:sp>
        <p:nvSpPr>
          <p:cNvPr id="5" name="TextBox 4">
            <a:extLst>
              <a:ext uri="{FF2B5EF4-FFF2-40B4-BE49-F238E27FC236}">
                <a16:creationId xmlns:a16="http://schemas.microsoft.com/office/drawing/2014/main" id="{6E4EF9B8-D15E-40AB-AEE7-81A5AA50F853}"/>
              </a:ext>
            </a:extLst>
          </p:cNvPr>
          <p:cNvSpPr txBox="1"/>
          <p:nvPr/>
        </p:nvSpPr>
        <p:spPr>
          <a:xfrm>
            <a:off x="228081" y="3996655"/>
            <a:ext cx="5622675" cy="1440533"/>
          </a:xfrm>
          <a:prstGeom prst="rect">
            <a:avLst/>
          </a:prstGeom>
          <a:noFill/>
          <a:ln w="28575">
            <a:solidFill>
              <a:srgbClr val="0C77BD"/>
            </a:solidFill>
          </a:ln>
        </p:spPr>
        <p:txBody>
          <a:bodyPr wrap="square" lIns="396000" rtlCol="0">
            <a:noAutofit/>
          </a:bodyPr>
          <a:lstStyle/>
          <a:p>
            <a:r>
              <a:rPr lang="en-NZ" sz="1600" b="1" dirty="0">
                <a:latin typeface="Arial" panose="020B0604020202020204" pitchFamily="34" charset="0"/>
                <a:cs typeface="Arial" panose="020B0604020202020204" pitchFamily="34" charset="0"/>
              </a:rPr>
              <a:t>Flowing gas at reduced rates for FG maintenance should be reimbursed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These request impact the ability of the RP to inject gas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RP should also not incur any charges</a:t>
            </a:r>
          </a:p>
        </p:txBody>
      </p:sp>
      <p:sp>
        <p:nvSpPr>
          <p:cNvPr id="6" name="Rectangle 5">
            <a:extLst>
              <a:ext uri="{FF2B5EF4-FFF2-40B4-BE49-F238E27FC236}">
                <a16:creationId xmlns:a16="http://schemas.microsoft.com/office/drawing/2014/main" id="{48A4C73B-F73D-4B18-A5E0-A28597B9D5BE}"/>
              </a:ext>
            </a:extLst>
          </p:cNvPr>
          <p:cNvSpPr/>
          <p:nvPr/>
        </p:nvSpPr>
        <p:spPr>
          <a:xfrm>
            <a:off x="5972794" y="3996656"/>
            <a:ext cx="4336406" cy="1440532"/>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Agree and have implemented a change in s. 9.4</a:t>
            </a:r>
          </a:p>
        </p:txBody>
      </p:sp>
      <p:sp>
        <p:nvSpPr>
          <p:cNvPr id="7" name="TextBox 6">
            <a:extLst>
              <a:ext uri="{FF2B5EF4-FFF2-40B4-BE49-F238E27FC236}">
                <a16:creationId xmlns:a16="http://schemas.microsoft.com/office/drawing/2014/main" id="{300E83F4-9206-4C7C-AED6-5BF946059BCA}"/>
              </a:ext>
            </a:extLst>
          </p:cNvPr>
          <p:cNvSpPr txBox="1"/>
          <p:nvPr/>
        </p:nvSpPr>
        <p:spPr>
          <a:xfrm>
            <a:off x="1760171" y="1309834"/>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9976053A-80A9-492C-87EB-69A030CD52C5}"/>
              </a:ext>
            </a:extLst>
          </p:cNvPr>
          <p:cNvSpPr txBox="1"/>
          <p:nvPr/>
        </p:nvSpPr>
        <p:spPr>
          <a:xfrm>
            <a:off x="7020896" y="1341217"/>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9296D46A-1B15-48CE-BDAF-A6F991D9699B}"/>
              </a:ext>
            </a:extLst>
          </p:cNvPr>
          <p:cNvSpPr txBox="1"/>
          <p:nvPr/>
        </p:nvSpPr>
        <p:spPr>
          <a:xfrm rot="16200000">
            <a:off x="-106550" y="4507694"/>
            <a:ext cx="1114802" cy="307777"/>
          </a:xfrm>
          <a:prstGeom prst="rect">
            <a:avLst/>
          </a:prstGeom>
          <a:solidFill>
            <a:schemeClr val="accent1"/>
          </a:solidFill>
        </p:spPr>
        <p:txBody>
          <a:bodyPr wrap="square" rtlCol="0">
            <a:spAutoFit/>
          </a:bodyPr>
          <a:lstStyle/>
          <a:p>
            <a:pPr algn="ctr"/>
            <a:r>
              <a:rPr lang="en-NZ" sz="1400" b="1" dirty="0">
                <a:latin typeface="Arial" panose="020B0604020202020204" pitchFamily="34" charset="0"/>
                <a:cs typeface="Arial" panose="020B0604020202020204" pitchFamily="34" charset="0"/>
              </a:rPr>
              <a:t>Shell/OMV</a:t>
            </a:r>
          </a:p>
        </p:txBody>
      </p:sp>
      <p:sp>
        <p:nvSpPr>
          <p:cNvPr id="22" name="TextBox 21">
            <a:extLst>
              <a:ext uri="{FF2B5EF4-FFF2-40B4-BE49-F238E27FC236}">
                <a16:creationId xmlns:a16="http://schemas.microsoft.com/office/drawing/2014/main" id="{7140CB48-9BD9-4873-9FBD-7759110F45F2}"/>
              </a:ext>
            </a:extLst>
          </p:cNvPr>
          <p:cNvSpPr txBox="1"/>
          <p:nvPr/>
        </p:nvSpPr>
        <p:spPr>
          <a:xfrm>
            <a:off x="228081" y="1752831"/>
            <a:ext cx="5622675" cy="2056233"/>
          </a:xfrm>
          <a:prstGeom prst="rect">
            <a:avLst/>
          </a:prstGeom>
          <a:noFill/>
          <a:ln w="28575">
            <a:solidFill>
              <a:srgbClr val="0C77BD"/>
            </a:solidFill>
          </a:ln>
        </p:spPr>
        <p:txBody>
          <a:bodyPr wrap="square" lIns="396000" rtlCol="0">
            <a:noAutofit/>
          </a:bodyPr>
          <a:lstStyle/>
          <a:p>
            <a:r>
              <a:rPr lang="en-NZ" sz="1600" b="1" dirty="0" err="1">
                <a:latin typeface="Arial" panose="020B0604020202020204" pitchFamily="34" charset="0"/>
                <a:cs typeface="Arial" panose="020B0604020202020204" pitchFamily="34" charset="0"/>
              </a:rPr>
              <a:t>Odorisation</a:t>
            </a:r>
            <a:r>
              <a:rPr lang="en-NZ" sz="1600" b="1" dirty="0">
                <a:latin typeface="Arial" panose="020B0604020202020204" pitchFamily="34" charset="0"/>
                <a:cs typeface="Arial" panose="020B0604020202020204" pitchFamily="34" charset="0"/>
              </a:rPr>
              <a:t> should not be a CET</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Provisions are impracticable and would require investment</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IPs should be consulted on decisions relating to </a:t>
            </a:r>
            <a:r>
              <a:rPr lang="en-NZ" sz="1600" dirty="0" err="1">
                <a:latin typeface="Arial" panose="020B0604020202020204" pitchFamily="34" charset="0"/>
                <a:cs typeface="Arial" panose="020B0604020202020204" pitchFamily="34" charset="0"/>
              </a:rPr>
              <a:t>odorisation</a:t>
            </a:r>
            <a:r>
              <a:rPr lang="en-NZ" sz="1600" dirty="0">
                <a:latin typeface="Arial" panose="020B0604020202020204" pitchFamily="34" charset="0"/>
                <a:cs typeface="Arial" panose="020B0604020202020204" pitchFamily="34" charset="0"/>
              </a:rPr>
              <a:t> of pipelines</a:t>
            </a:r>
          </a:p>
        </p:txBody>
      </p:sp>
      <p:sp>
        <p:nvSpPr>
          <p:cNvPr id="23" name="Rectangle 22">
            <a:extLst>
              <a:ext uri="{FF2B5EF4-FFF2-40B4-BE49-F238E27FC236}">
                <a16:creationId xmlns:a16="http://schemas.microsoft.com/office/drawing/2014/main" id="{60B2517B-6029-4CF6-89F4-51F83406BF49}"/>
              </a:ext>
            </a:extLst>
          </p:cNvPr>
          <p:cNvSpPr/>
          <p:nvPr/>
        </p:nvSpPr>
        <p:spPr>
          <a:xfrm>
            <a:off x="5972794" y="1755491"/>
            <a:ext cx="4336406" cy="2039817"/>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FG has no incentive to odorise further pipelines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These provisions only apply to odorised pipelines and it is important that they are standard</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Agree the IPs should be consulted on </a:t>
            </a:r>
            <a:r>
              <a:rPr lang="en-NZ" sz="1600" dirty="0" err="1">
                <a:latin typeface="Arial" panose="020B0604020202020204" pitchFamily="34" charset="0"/>
                <a:cs typeface="Arial" panose="020B0604020202020204" pitchFamily="34" charset="0"/>
              </a:rPr>
              <a:t>odorisation</a:t>
            </a:r>
            <a:r>
              <a:rPr lang="en-NZ" sz="1600" dirty="0">
                <a:latin typeface="Arial" panose="020B0604020202020204" pitchFamily="34" charset="0"/>
                <a:cs typeface="Arial" panose="020B0604020202020204" pitchFamily="34" charset="0"/>
              </a:rPr>
              <a:t> decisions and this has been amended in s.13.1 of the GTAC</a:t>
            </a:r>
          </a:p>
        </p:txBody>
      </p:sp>
      <p:sp>
        <p:nvSpPr>
          <p:cNvPr id="24" name="TextBox 23">
            <a:extLst>
              <a:ext uri="{FF2B5EF4-FFF2-40B4-BE49-F238E27FC236}">
                <a16:creationId xmlns:a16="http://schemas.microsoft.com/office/drawing/2014/main" id="{D7AAC59F-C727-44E6-B23F-6A912A1F69C0}"/>
              </a:ext>
            </a:extLst>
          </p:cNvPr>
          <p:cNvSpPr txBox="1"/>
          <p:nvPr/>
        </p:nvSpPr>
        <p:spPr>
          <a:xfrm rot="16200000">
            <a:off x="154134" y="2597368"/>
            <a:ext cx="593432" cy="307777"/>
          </a:xfrm>
          <a:prstGeom prst="rect">
            <a:avLst/>
          </a:prstGeom>
          <a:solidFill>
            <a:schemeClr val="accent1"/>
          </a:solidFill>
        </p:spPr>
        <p:txBody>
          <a:bodyPr wrap="none" rtlCol="0">
            <a:spAutoFit/>
          </a:bodyPr>
          <a:lstStyle/>
          <a:p>
            <a:pPr algn="ctr"/>
            <a:r>
              <a:rPr lang="en-NZ" sz="1400" b="1" dirty="0">
                <a:latin typeface="Arial" panose="020B0604020202020204" pitchFamily="34" charset="0"/>
                <a:cs typeface="Arial" panose="020B0604020202020204" pitchFamily="34" charset="0"/>
              </a:rPr>
              <a:t>OMV</a:t>
            </a:r>
          </a:p>
        </p:txBody>
      </p:sp>
      <p:sp>
        <p:nvSpPr>
          <p:cNvPr id="28" name="TextBox 27">
            <a:extLst>
              <a:ext uri="{FF2B5EF4-FFF2-40B4-BE49-F238E27FC236}">
                <a16:creationId xmlns:a16="http://schemas.microsoft.com/office/drawing/2014/main" id="{20662C73-C08E-4D9C-AF73-2B463EE61076}"/>
              </a:ext>
            </a:extLst>
          </p:cNvPr>
          <p:cNvSpPr txBox="1"/>
          <p:nvPr/>
        </p:nvSpPr>
        <p:spPr>
          <a:xfrm>
            <a:off x="228081" y="6220046"/>
            <a:ext cx="10081120" cy="646331"/>
          </a:xfrm>
          <a:prstGeom prst="rect">
            <a:avLst/>
          </a:prstGeom>
          <a:solidFill>
            <a:schemeClr val="accent1"/>
          </a:solidFill>
        </p:spPr>
        <p:txBody>
          <a:bodyPr wrap="square" rtlCol="0">
            <a:spAutoFit/>
          </a:bodyPr>
          <a:lstStyle/>
          <a:p>
            <a:r>
              <a:rPr lang="en-NZ" sz="1800" b="1" i="1" dirty="0">
                <a:latin typeface="Arial" panose="020B0604020202020204" pitchFamily="34" charset="0"/>
                <a:cs typeface="Arial" panose="020B0604020202020204" pitchFamily="34" charset="0"/>
              </a:rPr>
              <a:t>Key Question:</a:t>
            </a:r>
          </a:p>
          <a:p>
            <a:r>
              <a:rPr lang="en-NZ" sz="1800" dirty="0">
                <a:latin typeface="Arial" panose="020B0604020202020204" pitchFamily="34" charset="0"/>
                <a:cs typeface="Arial" panose="020B0604020202020204" pitchFamily="34" charset="0"/>
              </a:rPr>
              <a:t>Do any of these changes detract from the CET?</a:t>
            </a:r>
          </a:p>
        </p:txBody>
      </p:sp>
    </p:spTree>
    <p:extLst>
      <p:ext uri="{BB962C8B-B14F-4D97-AF65-F5344CB8AC3E}">
        <p14:creationId xmlns:p14="http://schemas.microsoft.com/office/powerpoint/2010/main" val="124895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B5A0-5B41-4D03-B4BD-65DB8D686135}"/>
              </a:ext>
            </a:extLst>
          </p:cNvPr>
          <p:cNvSpPr>
            <a:spLocks noGrp="1"/>
          </p:cNvSpPr>
          <p:nvPr>
            <p:ph type="title"/>
          </p:nvPr>
        </p:nvSpPr>
        <p:spPr/>
        <p:txBody>
          <a:bodyPr/>
          <a:lstStyle/>
          <a:p>
            <a:r>
              <a:rPr lang="en-NZ" dirty="0"/>
              <a:t>Next Steps</a:t>
            </a:r>
          </a:p>
        </p:txBody>
      </p:sp>
      <p:sp>
        <p:nvSpPr>
          <p:cNvPr id="3" name="Content Placeholder 2">
            <a:extLst>
              <a:ext uri="{FF2B5EF4-FFF2-40B4-BE49-F238E27FC236}">
                <a16:creationId xmlns:a16="http://schemas.microsoft.com/office/drawing/2014/main" id="{AFF160A0-52DE-4D85-9F6B-08E9931F2191}"/>
              </a:ext>
            </a:extLst>
          </p:cNvPr>
          <p:cNvSpPr>
            <a:spLocks noGrp="1"/>
          </p:cNvSpPr>
          <p:nvPr>
            <p:ph idx="1"/>
          </p:nvPr>
        </p:nvSpPr>
        <p:spPr/>
        <p:txBody>
          <a:bodyPr/>
          <a:lstStyle/>
          <a:p>
            <a:r>
              <a:rPr lang="en-NZ" dirty="0"/>
              <a:t>First Gas will review the GTAC and incorporate:</a:t>
            </a:r>
          </a:p>
          <a:p>
            <a:pPr lvl="1"/>
            <a:r>
              <a:rPr lang="en-NZ" dirty="0"/>
              <a:t>Minor technical changes not already incorporated</a:t>
            </a:r>
          </a:p>
          <a:p>
            <a:pPr lvl="1"/>
            <a:r>
              <a:rPr lang="en-NZ" dirty="0"/>
              <a:t>Outcomes of this discussion</a:t>
            </a:r>
          </a:p>
          <a:p>
            <a:r>
              <a:rPr lang="en-NZ" dirty="0"/>
              <a:t>Review technical drafting suggestions with submitters individually</a:t>
            </a:r>
          </a:p>
          <a:p>
            <a:endParaRPr lang="en-NZ" dirty="0"/>
          </a:p>
          <a:p>
            <a:r>
              <a:rPr lang="en-NZ" dirty="0"/>
              <a:t>Submissions to the GIC due </a:t>
            </a:r>
            <a:r>
              <a:rPr lang="en-NZ"/>
              <a:t>22 October</a:t>
            </a:r>
            <a:endParaRPr lang="en-NZ" dirty="0"/>
          </a:p>
        </p:txBody>
      </p:sp>
    </p:spTree>
    <p:extLst>
      <p:ext uri="{BB962C8B-B14F-4D97-AF65-F5344CB8AC3E}">
        <p14:creationId xmlns:p14="http://schemas.microsoft.com/office/powerpoint/2010/main" val="115027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7F37-2FA7-4F94-A012-2579BF040A6B}"/>
              </a:ext>
            </a:extLst>
          </p:cNvPr>
          <p:cNvSpPr>
            <a:spLocks noGrp="1"/>
          </p:cNvSpPr>
          <p:nvPr>
            <p:ph type="title"/>
          </p:nvPr>
        </p:nvSpPr>
        <p:spPr/>
        <p:txBody>
          <a:bodyPr/>
          <a:lstStyle/>
          <a:p>
            <a:r>
              <a:rPr lang="en-NZ" dirty="0"/>
              <a:t>Response to </a:t>
            </a:r>
            <a:r>
              <a:rPr lang="en-NZ"/>
              <a:t>Consultation Questions</a:t>
            </a:r>
          </a:p>
        </p:txBody>
      </p:sp>
      <p:graphicFrame>
        <p:nvGraphicFramePr>
          <p:cNvPr id="4" name="Table 3">
            <a:extLst>
              <a:ext uri="{FF2B5EF4-FFF2-40B4-BE49-F238E27FC236}">
                <a16:creationId xmlns:a16="http://schemas.microsoft.com/office/drawing/2014/main" id="{4DF632CF-8DC8-40D4-ABF1-854AC41599BE}"/>
              </a:ext>
            </a:extLst>
          </p:cNvPr>
          <p:cNvGraphicFramePr>
            <a:graphicFrameLocks noGrp="1"/>
          </p:cNvGraphicFramePr>
          <p:nvPr>
            <p:extLst>
              <p:ext uri="{D42A27DB-BD31-4B8C-83A1-F6EECF244321}">
                <p14:modId xmlns:p14="http://schemas.microsoft.com/office/powerpoint/2010/main" val="3484248914"/>
              </p:ext>
            </p:extLst>
          </p:nvPr>
        </p:nvGraphicFramePr>
        <p:xfrm>
          <a:off x="234132" y="1494606"/>
          <a:ext cx="10025867" cy="4455160"/>
        </p:xfrm>
        <a:graphic>
          <a:graphicData uri="http://schemas.openxmlformats.org/drawingml/2006/table">
            <a:tbl>
              <a:tblPr firstRow="1" bandRow="1"/>
              <a:tblGrid>
                <a:gridCol w="5013648">
                  <a:extLst>
                    <a:ext uri="{9D8B030D-6E8A-4147-A177-3AD203B41FA5}">
                      <a16:colId xmlns:a16="http://schemas.microsoft.com/office/drawing/2014/main" val="2089185616"/>
                    </a:ext>
                  </a:extLst>
                </a:gridCol>
                <a:gridCol w="3011767">
                  <a:extLst>
                    <a:ext uri="{9D8B030D-6E8A-4147-A177-3AD203B41FA5}">
                      <a16:colId xmlns:a16="http://schemas.microsoft.com/office/drawing/2014/main" val="3905495257"/>
                    </a:ext>
                  </a:extLst>
                </a:gridCol>
                <a:gridCol w="2000452">
                  <a:extLst>
                    <a:ext uri="{9D8B030D-6E8A-4147-A177-3AD203B41FA5}">
                      <a16:colId xmlns:a16="http://schemas.microsoft.com/office/drawing/2014/main" val="3102672435"/>
                    </a:ext>
                  </a:extLst>
                </a:gridCol>
              </a:tblGrid>
              <a:tr h="370840">
                <a:tc>
                  <a:txBody>
                    <a:bodyPr/>
                    <a:lstStyle/>
                    <a:p>
                      <a:pPr algn="ctr"/>
                      <a:endParaRPr lang="en-NZ" sz="1400" b="1" dirty="0">
                        <a:solidFill>
                          <a:srgbClr val="FFFFFF"/>
                        </a:solidFill>
                        <a:latin typeface="Arial" panose="020B0604020202020204" pitchFamily="34" charset="0"/>
                        <a:cs typeface="Arial" panose="020B0604020202020204" pitchFamily="34" charset="0"/>
                      </a:endParaRPr>
                    </a:p>
                  </a:txBody>
                  <a:tcPr>
                    <a:lnL w="12700" cap="flat" cmpd="sng" algn="ctr">
                      <a:solidFill>
                        <a:srgbClr val="0C77BD"/>
                      </a:solidFill>
                      <a:prstDash val="solid"/>
                      <a:round/>
                      <a:headEnd type="none" w="med" len="med"/>
                      <a:tailEnd type="none" w="med" len="med"/>
                    </a:lnL>
                    <a:lnR w="12700" cap="flat" cmpd="sng" algn="ctr">
                      <a:solidFill>
                        <a:srgbClr val="0C77BD"/>
                      </a:solid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r>
                        <a:rPr lang="en-NZ" sz="1400" b="1" dirty="0">
                          <a:solidFill>
                            <a:srgbClr val="FFFFFF"/>
                          </a:solidFill>
                          <a:latin typeface="Arial" panose="020B0604020202020204" pitchFamily="34" charset="0"/>
                          <a:cs typeface="Arial" panose="020B0604020202020204" pitchFamily="34" charset="0"/>
                        </a:rPr>
                        <a:t>Yes</a:t>
                      </a:r>
                    </a:p>
                  </a:txBody>
                  <a:tcPr>
                    <a:lnL w="12700" cap="flat" cmpd="sng" algn="ctr">
                      <a:solidFill>
                        <a:srgbClr val="0C77BD"/>
                      </a:solidFill>
                      <a:prstDash val="solid"/>
                      <a:round/>
                      <a:headEnd type="none" w="med" len="med"/>
                      <a:tailEnd type="none" w="med" len="med"/>
                    </a:lnL>
                    <a:lnR w="12700" cap="flat" cmpd="sng" algn="ctr">
                      <a:solidFill>
                        <a:srgbClr val="0C77BD"/>
                      </a:solid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r>
                        <a:rPr lang="en-NZ" sz="1400" b="1" dirty="0">
                          <a:solidFill>
                            <a:srgbClr val="FFFFFF"/>
                          </a:solidFill>
                          <a:latin typeface="Arial" panose="020B0604020202020204" pitchFamily="34" charset="0"/>
                          <a:cs typeface="Arial" panose="020B0604020202020204" pitchFamily="34" charset="0"/>
                        </a:rPr>
                        <a:t>No</a:t>
                      </a:r>
                    </a:p>
                  </a:txBody>
                  <a:tcPr>
                    <a:lnL w="12700" cap="flat" cmpd="sng" algn="ctr">
                      <a:solidFill>
                        <a:srgbClr val="0C77BD"/>
                      </a:solidFill>
                      <a:prstDash val="solid"/>
                      <a:round/>
                      <a:headEnd type="none" w="med" len="med"/>
                      <a:tailEnd type="none" w="med" len="med"/>
                    </a:lnL>
                    <a:lnR w="12700" cap="flat" cmpd="sng" algn="ctr">
                      <a:solidFill>
                        <a:srgbClr val="0C77BD"/>
                      </a:solid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2483815814"/>
                  </a:ext>
                </a:extLst>
              </a:tr>
              <a:tr h="370840">
                <a:tc>
                  <a:txBody>
                    <a:bodyPr/>
                    <a:lstStyle/>
                    <a:p>
                      <a:pPr marL="0" indent="0">
                        <a:buNone/>
                      </a:pPr>
                      <a:r>
                        <a:rPr lang="en-NZ" sz="1400" b="1" i="1" kern="1200" dirty="0">
                          <a:effectLst/>
                          <a:latin typeface="Arial" panose="020B0604020202020204" pitchFamily="34" charset="0"/>
                          <a:cs typeface="Arial" panose="020B0604020202020204" pitchFamily="34" charset="0"/>
                        </a:rPr>
                        <a:t>1. Do you consider that the positive features of GTAC identified in the FAP are retained in the current GTAC draft that incorporates changes made during 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GGNZ</a:t>
                      </a:r>
                    </a:p>
                    <a:p>
                      <a:r>
                        <a:rPr lang="en-NZ" sz="1400" dirty="0">
                          <a:latin typeface="Arial" panose="020B0604020202020204" pitchFamily="34" charset="0"/>
                          <a:cs typeface="Arial" panose="020B0604020202020204" pitchFamily="34" charset="0"/>
                        </a:rPr>
                        <a:t>Vector</a:t>
                      </a:r>
                    </a:p>
                    <a:p>
                      <a:r>
                        <a:rPr lang="en-NZ" sz="1400" dirty="0">
                          <a:latin typeface="Arial" panose="020B0604020202020204" pitchFamily="34" charset="0"/>
                          <a:cs typeface="Arial" panose="020B0604020202020204" pitchFamily="34" charset="0"/>
                        </a:rPr>
                        <a:t>MGUG</a:t>
                      </a:r>
                    </a:p>
                    <a:p>
                      <a:r>
                        <a:rPr lang="en-NZ" sz="1400" dirty="0">
                          <a:latin typeface="Arial" panose="020B0604020202020204" pitchFamily="34" charset="0"/>
                          <a:cs typeface="Arial" panose="020B0604020202020204" pitchFamily="34" charset="0"/>
                        </a:rPr>
                        <a:t>Nova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CCFF66"/>
                    </a:solidFill>
                  </a:tcPr>
                </a:tc>
                <a:tc>
                  <a:txBody>
                    <a:bodyPr/>
                    <a:lstStyle/>
                    <a:p>
                      <a:endParaRPr lang="en-NZ"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3808641442"/>
                  </a:ext>
                </a:extLst>
              </a:tr>
              <a:tr h="612289">
                <a:tc>
                  <a:txBody>
                    <a:bodyPr/>
                    <a:lstStyle/>
                    <a:p>
                      <a:r>
                        <a:rPr lang="en-NZ" sz="1400" b="1" i="1" kern="1200" dirty="0">
                          <a:effectLst/>
                          <a:latin typeface="Arial" panose="020B0604020202020204" pitchFamily="34" charset="0"/>
                          <a:cs typeface="Arial" panose="020B0604020202020204" pitchFamily="34" charset="0"/>
                        </a:rPr>
                        <a:t>2. Do you have any concerns about how the three key issues identified in the FAP have been addressed in the GTAC?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GGNZ (incentives, interconnections) </a:t>
                      </a:r>
                    </a:p>
                    <a:p>
                      <a:r>
                        <a:rPr lang="en-NZ" sz="1400" dirty="0">
                          <a:latin typeface="Arial" panose="020B0604020202020204" pitchFamily="34" charset="0"/>
                          <a:cs typeface="Arial" panose="020B0604020202020204" pitchFamily="34" charset="0"/>
                        </a:rPr>
                        <a:t>MGUG (peaking, liabilities)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Vector</a:t>
                      </a:r>
                    </a:p>
                    <a:p>
                      <a:r>
                        <a:rPr lang="en-NZ" sz="1400" dirty="0">
                          <a:latin typeface="Arial" panose="020B0604020202020204" pitchFamily="34" charset="0"/>
                          <a:cs typeface="Arial" panose="020B0604020202020204" pitchFamily="34" charset="0"/>
                        </a:rPr>
                        <a:t>Nova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CCFF66"/>
                    </a:solidFill>
                  </a:tcPr>
                </a:tc>
                <a:extLst>
                  <a:ext uri="{0D108BD9-81ED-4DB2-BD59-A6C34878D82A}">
                    <a16:rowId xmlns:a16="http://schemas.microsoft.com/office/drawing/2014/main" val="2957701961"/>
                  </a:ext>
                </a:extLst>
              </a:tr>
              <a:tr h="468957">
                <a:tc>
                  <a:txBody>
                    <a:bodyPr/>
                    <a:lstStyle/>
                    <a:p>
                      <a:r>
                        <a:rPr lang="en-NZ" sz="1400" b="1" i="1" kern="1200" dirty="0">
                          <a:effectLst/>
                          <a:latin typeface="Arial" panose="020B0604020202020204" pitchFamily="34" charset="0"/>
                          <a:cs typeface="Arial" panose="020B0604020202020204" pitchFamily="34" charset="0"/>
                        </a:rPr>
                        <a:t>3. Do you have concerns about how we have implemented the solutions from the workshops to address the other FAP findings?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MGUG (peaking, PRs)</a:t>
                      </a:r>
                    </a:p>
                    <a:p>
                      <a:r>
                        <a:rPr lang="en-NZ" sz="1400" dirty="0">
                          <a:latin typeface="Arial" panose="020B0604020202020204" pitchFamily="34" charset="0"/>
                          <a:cs typeface="Arial" panose="020B0604020202020204" pitchFamily="34" charset="0"/>
                        </a:rPr>
                        <a:t>GGNZ (work programme too intense)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Vector</a:t>
                      </a:r>
                    </a:p>
                    <a:p>
                      <a:pPr marL="0" marR="0" lvl="0" indent="0" algn="l" defTabSz="1043056" rtl="0" eaLnBrk="1" fontAlgn="auto" latinLnBrk="0" hangingPunct="1">
                        <a:lnSpc>
                          <a:spcPct val="100000"/>
                        </a:lnSpc>
                        <a:spcBef>
                          <a:spcPts val="0"/>
                        </a:spcBef>
                        <a:spcAft>
                          <a:spcPts val="0"/>
                        </a:spcAft>
                        <a:buClrTx/>
                        <a:buSzTx/>
                        <a:buFontTx/>
                        <a:buNone/>
                        <a:tabLst/>
                        <a:defRPr/>
                      </a:pPr>
                      <a:r>
                        <a:rPr lang="en-NZ" sz="1400" dirty="0">
                          <a:latin typeface="Arial" panose="020B0604020202020204" pitchFamily="34" charset="0"/>
                          <a:cs typeface="Arial" panose="020B0604020202020204" pitchFamily="34" charset="0"/>
                        </a:rPr>
                        <a:t>Nova (but risk of unintended consequences)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CCFF66"/>
                    </a:solidFill>
                  </a:tcPr>
                </a:tc>
                <a:extLst>
                  <a:ext uri="{0D108BD9-81ED-4DB2-BD59-A6C34878D82A}">
                    <a16:rowId xmlns:a16="http://schemas.microsoft.com/office/drawing/2014/main" val="3102784637"/>
                  </a:ext>
                </a:extLst>
              </a:tr>
              <a:tr h="370840">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NZ" sz="1400" b="1" i="1" kern="1200" dirty="0">
                          <a:effectLst/>
                          <a:latin typeface="Arial" panose="020B0604020202020204" pitchFamily="34" charset="0"/>
                          <a:cs typeface="Arial" panose="020B0604020202020204" pitchFamily="34" charset="0"/>
                        </a:rPr>
                        <a:t>4. Do you consider that the changes we’ve made together have the intended impact and retain the positive features of GTAC identified in the FAP?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Vector</a:t>
                      </a:r>
                    </a:p>
                    <a:p>
                      <a:r>
                        <a:rPr lang="en-NZ" sz="1400" dirty="0">
                          <a:latin typeface="Arial" panose="020B0604020202020204" pitchFamily="34" charset="0"/>
                          <a:cs typeface="Arial" panose="020B0604020202020204" pitchFamily="34" charset="0"/>
                        </a:rPr>
                        <a:t>Nova</a:t>
                      </a:r>
                    </a:p>
                    <a:p>
                      <a:r>
                        <a:rPr lang="en-NZ" sz="1400" dirty="0">
                          <a:latin typeface="Arial" panose="020B0604020202020204" pitchFamily="34" charset="0"/>
                          <a:cs typeface="Arial" panose="020B0604020202020204" pitchFamily="34" charset="0"/>
                        </a:rPr>
                        <a:t>MGUG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CCFF66"/>
                    </a:solidFill>
                  </a:tcPr>
                </a:tc>
                <a:tc>
                  <a:txBody>
                    <a:bodyPr/>
                    <a:lstStyle/>
                    <a:p>
                      <a:r>
                        <a:rPr lang="en-NZ" sz="1400" dirty="0">
                          <a:latin typeface="Arial" panose="020B0604020202020204" pitchFamily="34" charset="0"/>
                          <a:cs typeface="Arial" panose="020B0604020202020204" pitchFamily="34" charset="0"/>
                        </a:rPr>
                        <a:t>GGNZ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2281412793"/>
                  </a:ext>
                </a:extLst>
              </a:tr>
              <a:tr h="370840">
                <a:tc>
                  <a:txBody>
                    <a:bodyPr/>
                    <a:lstStyle/>
                    <a:p>
                      <a:r>
                        <a:rPr lang="en-NZ" sz="1400" b="1" i="1" kern="1200" dirty="0">
                          <a:effectLst/>
                          <a:latin typeface="Arial" panose="020B0604020202020204" pitchFamily="34" charset="0"/>
                          <a:cs typeface="Arial" panose="020B0604020202020204" pitchFamily="34" charset="0"/>
                        </a:rPr>
                        <a:t>5. Do you consider that our decision to not make certain changes to the GTAC has deteriorated access provisions in relation to the existing codes?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GGNZ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tcPr>
                </a:tc>
                <a:tc>
                  <a:txBody>
                    <a:bodyPr/>
                    <a:lstStyle/>
                    <a:p>
                      <a:r>
                        <a:rPr lang="en-NZ" sz="1400" dirty="0">
                          <a:latin typeface="Arial" panose="020B0604020202020204" pitchFamily="34" charset="0"/>
                          <a:cs typeface="Arial" panose="020B0604020202020204" pitchFamily="34" charset="0"/>
                        </a:rPr>
                        <a:t>Vector</a:t>
                      </a:r>
                    </a:p>
                    <a:p>
                      <a:r>
                        <a:rPr lang="en-NZ" sz="1400" dirty="0">
                          <a:latin typeface="Arial" panose="020B0604020202020204" pitchFamily="34" charset="0"/>
                          <a:cs typeface="Arial" panose="020B0604020202020204" pitchFamily="34" charset="0"/>
                        </a:rPr>
                        <a:t>Nova</a:t>
                      </a:r>
                    </a:p>
                    <a:p>
                      <a:r>
                        <a:rPr lang="en-NZ" sz="1400" dirty="0">
                          <a:latin typeface="Arial" panose="020B0604020202020204" pitchFamily="34" charset="0"/>
                          <a:cs typeface="Arial" panose="020B0604020202020204" pitchFamily="34" charset="0"/>
                        </a:rPr>
                        <a:t>MGUG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CCFF66"/>
                    </a:solidFill>
                  </a:tcPr>
                </a:tc>
                <a:extLst>
                  <a:ext uri="{0D108BD9-81ED-4DB2-BD59-A6C34878D82A}">
                    <a16:rowId xmlns:a16="http://schemas.microsoft.com/office/drawing/2014/main" val="440240114"/>
                  </a:ext>
                </a:extLst>
              </a:tr>
            </a:tbl>
          </a:graphicData>
        </a:graphic>
      </p:graphicFrame>
      <p:sp>
        <p:nvSpPr>
          <p:cNvPr id="7" name="TextBox 6">
            <a:extLst>
              <a:ext uri="{FF2B5EF4-FFF2-40B4-BE49-F238E27FC236}">
                <a16:creationId xmlns:a16="http://schemas.microsoft.com/office/drawing/2014/main" id="{5317CA10-347A-408E-B32A-EEB919B2E532}"/>
              </a:ext>
            </a:extLst>
          </p:cNvPr>
          <p:cNvSpPr txBox="1"/>
          <p:nvPr/>
        </p:nvSpPr>
        <p:spPr>
          <a:xfrm>
            <a:off x="234132" y="6174728"/>
            <a:ext cx="10025868" cy="738664"/>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Core Findings:</a:t>
            </a:r>
          </a:p>
          <a:p>
            <a:r>
              <a:rPr lang="en-NZ" sz="1400" dirty="0">
                <a:latin typeface="Arial" panose="020B0604020202020204" pitchFamily="34" charset="0"/>
                <a:cs typeface="Arial" panose="020B0604020202020204" pitchFamily="34" charset="0"/>
              </a:rPr>
              <a:t>Submissions have shown support for the process undertaken and outcomes</a:t>
            </a:r>
          </a:p>
          <a:p>
            <a:r>
              <a:rPr lang="en-NZ" sz="1400" dirty="0">
                <a:latin typeface="Arial" panose="020B0604020202020204" pitchFamily="34" charset="0"/>
                <a:cs typeface="Arial" panose="020B0604020202020204" pitchFamily="34" charset="0"/>
              </a:rPr>
              <a:t>Some issues remain which we will discuss today</a:t>
            </a:r>
          </a:p>
        </p:txBody>
      </p:sp>
    </p:spTree>
    <p:extLst>
      <p:ext uri="{BB962C8B-B14F-4D97-AF65-F5344CB8AC3E}">
        <p14:creationId xmlns:p14="http://schemas.microsoft.com/office/powerpoint/2010/main" val="92997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A38A-2E9E-4A3B-A4AD-C4E885315C87}"/>
              </a:ext>
            </a:extLst>
          </p:cNvPr>
          <p:cNvSpPr>
            <a:spLocks noGrp="1"/>
          </p:cNvSpPr>
          <p:nvPr>
            <p:ph type="title"/>
          </p:nvPr>
        </p:nvSpPr>
        <p:spPr/>
        <p:txBody>
          <a:bodyPr/>
          <a:lstStyle/>
          <a:p>
            <a:r>
              <a:rPr lang="en-NZ" dirty="0"/>
              <a:t>Agenda</a:t>
            </a:r>
          </a:p>
        </p:txBody>
      </p:sp>
      <p:sp>
        <p:nvSpPr>
          <p:cNvPr id="3" name="Content Placeholder 2">
            <a:extLst>
              <a:ext uri="{FF2B5EF4-FFF2-40B4-BE49-F238E27FC236}">
                <a16:creationId xmlns:a16="http://schemas.microsoft.com/office/drawing/2014/main" id="{446BA6E6-1635-433C-ABB3-DFBCC52D045E}"/>
              </a:ext>
            </a:extLst>
          </p:cNvPr>
          <p:cNvSpPr>
            <a:spLocks noGrp="1"/>
          </p:cNvSpPr>
          <p:nvPr>
            <p:ph idx="1"/>
          </p:nvPr>
        </p:nvSpPr>
        <p:spPr>
          <a:xfrm>
            <a:off x="432000" y="1764407"/>
            <a:ext cx="4914700" cy="4680951"/>
          </a:xfrm>
        </p:spPr>
        <p:txBody>
          <a:bodyPr/>
          <a:lstStyle/>
          <a:p>
            <a:r>
              <a:rPr lang="en-NZ" sz="1800" dirty="0"/>
              <a:t>Peaking</a:t>
            </a:r>
          </a:p>
          <a:p>
            <a:pPr lvl="1"/>
            <a:r>
              <a:rPr lang="en-NZ" sz="1800" dirty="0"/>
              <a:t>Nominations</a:t>
            </a:r>
          </a:p>
          <a:p>
            <a:pPr lvl="1"/>
            <a:r>
              <a:rPr lang="en-NZ" sz="1800" dirty="0"/>
              <a:t>Peaking coverage</a:t>
            </a:r>
          </a:p>
          <a:p>
            <a:pPr lvl="1"/>
            <a:r>
              <a:rPr lang="en-NZ" sz="1800" dirty="0"/>
              <a:t>Peaking pricing</a:t>
            </a:r>
          </a:p>
          <a:p>
            <a:r>
              <a:rPr lang="en-NZ" sz="1800" dirty="0"/>
              <a:t>Curtailment and Balancing</a:t>
            </a:r>
          </a:p>
          <a:p>
            <a:pPr lvl="1"/>
            <a:r>
              <a:rPr lang="en-NZ" sz="1800" dirty="0"/>
              <a:t>Socialisation of Curtailment</a:t>
            </a:r>
          </a:p>
          <a:p>
            <a:pPr lvl="1"/>
            <a:r>
              <a:rPr lang="en-NZ" sz="1800" dirty="0"/>
              <a:t>RM Tolerances</a:t>
            </a:r>
          </a:p>
          <a:p>
            <a:r>
              <a:rPr lang="en-NZ" sz="1800" dirty="0"/>
              <a:t>Incentive Fees</a:t>
            </a:r>
          </a:p>
          <a:p>
            <a:pPr lvl="1"/>
            <a:r>
              <a:rPr lang="en-NZ" sz="1800" dirty="0"/>
              <a:t>Daily underrun/overrun fees and barriers to entry</a:t>
            </a:r>
          </a:p>
          <a:p>
            <a:r>
              <a:rPr lang="en-NZ" sz="1800" dirty="0"/>
              <a:t>Allocation</a:t>
            </a:r>
          </a:p>
          <a:p>
            <a:pPr lvl="1"/>
            <a:r>
              <a:rPr lang="en-NZ" sz="1800" dirty="0"/>
              <a:t>Standardisation of rules</a:t>
            </a:r>
          </a:p>
          <a:p>
            <a:pPr lvl="1"/>
            <a:r>
              <a:rPr lang="en-NZ" sz="1800" dirty="0"/>
              <a:t>Wash-ups</a:t>
            </a:r>
          </a:p>
        </p:txBody>
      </p:sp>
      <p:sp>
        <p:nvSpPr>
          <p:cNvPr id="4" name="Content Placeholder 2">
            <a:extLst>
              <a:ext uri="{FF2B5EF4-FFF2-40B4-BE49-F238E27FC236}">
                <a16:creationId xmlns:a16="http://schemas.microsoft.com/office/drawing/2014/main" id="{44E4B3E1-5F39-4BF3-AD3E-6A9702A56B24}"/>
              </a:ext>
            </a:extLst>
          </p:cNvPr>
          <p:cNvSpPr txBox="1">
            <a:spLocks/>
          </p:cNvSpPr>
          <p:nvPr/>
        </p:nvSpPr>
        <p:spPr>
          <a:xfrm>
            <a:off x="5418708" y="1764407"/>
            <a:ext cx="4914700" cy="4680951"/>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NZ" sz="1800" dirty="0"/>
              <a:t>Untested Arrangements</a:t>
            </a:r>
          </a:p>
          <a:p>
            <a:r>
              <a:rPr lang="en-NZ" sz="1800" dirty="0"/>
              <a:t>Governance and ICAs</a:t>
            </a:r>
          </a:p>
          <a:p>
            <a:pPr lvl="1"/>
            <a:r>
              <a:rPr lang="en-NZ" sz="1800" dirty="0"/>
              <a:t>Term</a:t>
            </a:r>
          </a:p>
          <a:p>
            <a:pPr lvl="1"/>
            <a:r>
              <a:rPr lang="en-NZ" sz="1800" dirty="0"/>
              <a:t>Meshing</a:t>
            </a:r>
          </a:p>
          <a:p>
            <a:pPr lvl="1"/>
            <a:r>
              <a:rPr lang="en-NZ" sz="1800" dirty="0"/>
              <a:t>Existing ICAs and SAs</a:t>
            </a:r>
          </a:p>
          <a:p>
            <a:pPr lvl="1"/>
            <a:r>
              <a:rPr lang="en-NZ" sz="1800" dirty="0"/>
              <a:t>Receipt Point ICA common and essential terms</a:t>
            </a:r>
          </a:p>
        </p:txBody>
      </p:sp>
    </p:spTree>
    <p:extLst>
      <p:ext uri="{BB962C8B-B14F-4D97-AF65-F5344CB8AC3E}">
        <p14:creationId xmlns:p14="http://schemas.microsoft.com/office/powerpoint/2010/main" val="96082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5D50-D7EA-4ADB-9D91-57754E2792F1}"/>
              </a:ext>
            </a:extLst>
          </p:cNvPr>
          <p:cNvSpPr>
            <a:spLocks noGrp="1"/>
          </p:cNvSpPr>
          <p:nvPr>
            <p:ph type="title"/>
          </p:nvPr>
        </p:nvSpPr>
        <p:spPr/>
        <p:txBody>
          <a:bodyPr/>
          <a:lstStyle/>
          <a:p>
            <a:r>
              <a:rPr lang="en-NZ" dirty="0"/>
              <a:t>Peaking</a:t>
            </a:r>
          </a:p>
        </p:txBody>
      </p:sp>
      <p:sp>
        <p:nvSpPr>
          <p:cNvPr id="4" name="Content Placeholder 2">
            <a:extLst>
              <a:ext uri="{FF2B5EF4-FFF2-40B4-BE49-F238E27FC236}">
                <a16:creationId xmlns:a16="http://schemas.microsoft.com/office/drawing/2014/main" id="{3D53E87A-4D92-4394-B90A-0317B3E0F849}"/>
              </a:ext>
            </a:extLst>
          </p:cNvPr>
          <p:cNvSpPr>
            <a:spLocks noGrp="1"/>
          </p:cNvSpPr>
          <p:nvPr>
            <p:ph idx="1"/>
          </p:nvPr>
        </p:nvSpPr>
        <p:spPr>
          <a:xfrm>
            <a:off x="431800" y="1908175"/>
            <a:ext cx="9828213" cy="4681538"/>
          </a:xfrm>
        </p:spPr>
        <p:txBody>
          <a:bodyPr/>
          <a:lstStyle/>
          <a:p>
            <a:r>
              <a:rPr lang="en-NZ" sz="1800" dirty="0"/>
              <a:t>Peaking</a:t>
            </a:r>
          </a:p>
          <a:p>
            <a:pPr lvl="1"/>
            <a:r>
              <a:rPr lang="en-NZ" sz="1800" dirty="0"/>
              <a:t>Nominations</a:t>
            </a:r>
          </a:p>
          <a:p>
            <a:pPr lvl="1"/>
            <a:r>
              <a:rPr lang="en-NZ" sz="1800" dirty="0"/>
              <a:t>Peaking coverage</a:t>
            </a:r>
          </a:p>
          <a:p>
            <a:pPr lvl="1"/>
            <a:r>
              <a:rPr lang="en-NZ" sz="1800" dirty="0"/>
              <a:t>Peaking pricing</a:t>
            </a:r>
          </a:p>
          <a:p>
            <a:pPr lvl="1"/>
            <a:endParaRPr lang="en-NZ" sz="1800" dirty="0"/>
          </a:p>
        </p:txBody>
      </p:sp>
    </p:spTree>
    <p:extLst>
      <p:ext uri="{BB962C8B-B14F-4D97-AF65-F5344CB8AC3E}">
        <p14:creationId xmlns:p14="http://schemas.microsoft.com/office/powerpoint/2010/main" val="52491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D48F-E3BC-4FF5-9328-63DEFFB121C7}"/>
              </a:ext>
            </a:extLst>
          </p:cNvPr>
          <p:cNvSpPr>
            <a:spLocks noGrp="1"/>
          </p:cNvSpPr>
          <p:nvPr>
            <p:ph type="title"/>
          </p:nvPr>
        </p:nvSpPr>
        <p:spPr/>
        <p:txBody>
          <a:bodyPr/>
          <a:lstStyle/>
          <a:p>
            <a:r>
              <a:rPr lang="en-NZ" dirty="0"/>
              <a:t>Nominations </a:t>
            </a:r>
          </a:p>
        </p:txBody>
      </p:sp>
      <p:sp>
        <p:nvSpPr>
          <p:cNvPr id="6" name="TextBox 5">
            <a:extLst>
              <a:ext uri="{FF2B5EF4-FFF2-40B4-BE49-F238E27FC236}">
                <a16:creationId xmlns:a16="http://schemas.microsoft.com/office/drawing/2014/main" id="{D60966C6-FB23-4FC1-8611-F010DE49F175}"/>
              </a:ext>
            </a:extLst>
          </p:cNvPr>
          <p:cNvSpPr txBox="1"/>
          <p:nvPr/>
        </p:nvSpPr>
        <p:spPr>
          <a:xfrm>
            <a:off x="234133" y="6210319"/>
            <a:ext cx="10081120" cy="738664"/>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Key Questions:</a:t>
            </a:r>
          </a:p>
          <a:p>
            <a:r>
              <a:rPr lang="en-NZ" sz="1400" dirty="0">
                <a:latin typeface="Arial" panose="020B0604020202020204" pitchFamily="34" charset="0"/>
                <a:cs typeface="Arial" panose="020B0604020202020204" pitchFamily="34" charset="0"/>
              </a:rPr>
              <a:t>Do stakeholders agree that GTAC nominations </a:t>
            </a:r>
            <a:r>
              <a:rPr lang="en-NZ" sz="1400">
                <a:latin typeface="Arial" panose="020B0604020202020204" pitchFamily="34" charset="0"/>
                <a:cs typeface="Arial" panose="020B0604020202020204" pitchFamily="34" charset="0"/>
              </a:rPr>
              <a:t>now </a:t>
            </a:r>
            <a:r>
              <a:rPr lang="en-NZ" sz="1400" dirty="0">
                <a:latin typeface="Arial" panose="020B0604020202020204" pitchFamily="34" charset="0"/>
                <a:cs typeface="Arial" panose="020B0604020202020204" pitchFamily="34" charset="0"/>
              </a:rPr>
              <a:t>strike the right balance </a:t>
            </a:r>
            <a:r>
              <a:rPr lang="en-NZ" sz="1400">
                <a:latin typeface="Arial" panose="020B0604020202020204" pitchFamily="34" charset="0"/>
                <a:cs typeface="Arial" panose="020B0604020202020204" pitchFamily="34" charset="0"/>
              </a:rPr>
              <a:t>between extra </a:t>
            </a:r>
            <a:r>
              <a:rPr lang="en-NZ" sz="1400" dirty="0">
                <a:latin typeface="Arial" panose="020B0604020202020204" pitchFamily="34" charset="0"/>
                <a:cs typeface="Arial" panose="020B0604020202020204" pitchFamily="34" charset="0"/>
              </a:rPr>
              <a:t>information value and </a:t>
            </a:r>
            <a:r>
              <a:rPr lang="en-NZ" sz="1400">
                <a:latin typeface="Arial" panose="020B0604020202020204" pitchFamily="34" charset="0"/>
                <a:cs typeface="Arial" panose="020B0604020202020204" pitchFamily="34" charset="0"/>
              </a:rPr>
              <a:t>extra effort</a:t>
            </a:r>
            <a:r>
              <a:rPr lang="en-NZ" sz="1400" dirty="0">
                <a:latin typeface="Arial" panose="020B0604020202020204" pitchFamily="34" charset="0"/>
                <a:cs typeface="Arial" panose="020B0604020202020204" pitchFamily="34" charset="0"/>
              </a:rPr>
              <a:t>?</a:t>
            </a:r>
          </a:p>
          <a:p>
            <a:r>
              <a:rPr lang="en-NZ" sz="1400" dirty="0">
                <a:latin typeface="Arial" panose="020B0604020202020204" pitchFamily="34" charset="0"/>
                <a:cs typeface="Arial" panose="020B0604020202020204" pitchFamily="34" charset="0"/>
              </a:rPr>
              <a:t>Are there any unintended consequences from the auto-nominations regime that need to be considered?</a:t>
            </a:r>
          </a:p>
        </p:txBody>
      </p:sp>
      <p:sp>
        <p:nvSpPr>
          <p:cNvPr id="7" name="TextBox 6">
            <a:extLst>
              <a:ext uri="{FF2B5EF4-FFF2-40B4-BE49-F238E27FC236}">
                <a16:creationId xmlns:a16="http://schemas.microsoft.com/office/drawing/2014/main" id="{B5A859BD-F448-4F05-A383-4609426453C3}"/>
              </a:ext>
            </a:extLst>
          </p:cNvPr>
          <p:cNvSpPr txBox="1"/>
          <p:nvPr/>
        </p:nvSpPr>
        <p:spPr>
          <a:xfrm>
            <a:off x="234132" y="1737422"/>
            <a:ext cx="4536504" cy="1341288"/>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Time and Cost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Considerable increase in time and resources to manage nominations</a:t>
            </a:r>
          </a:p>
        </p:txBody>
      </p:sp>
      <p:sp>
        <p:nvSpPr>
          <p:cNvPr id="8" name="Rectangle 7">
            <a:extLst>
              <a:ext uri="{FF2B5EF4-FFF2-40B4-BE49-F238E27FC236}">
                <a16:creationId xmlns:a16="http://schemas.microsoft.com/office/drawing/2014/main" id="{5C06652B-1618-4D2B-89B9-58ADA04E8367}"/>
              </a:ext>
            </a:extLst>
          </p:cNvPr>
          <p:cNvSpPr/>
          <p:nvPr/>
        </p:nvSpPr>
        <p:spPr>
          <a:xfrm>
            <a:off x="4914651" y="1737422"/>
            <a:ext cx="5400601" cy="1330584"/>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a:latin typeface="Arial" panose="020B0604020202020204" pitchFamily="34" charset="0"/>
                <a:cs typeface="Arial" panose="020B0604020202020204" pitchFamily="34" charset="0"/>
              </a:rPr>
              <a:t>Issue </a:t>
            </a:r>
            <a:r>
              <a:rPr lang="en-NZ" sz="1400" dirty="0">
                <a:latin typeface="Arial" panose="020B0604020202020204" pitchFamily="34" charset="0"/>
                <a:cs typeface="Arial" panose="020B0604020202020204" pitchFamily="34" charset="0"/>
              </a:rPr>
              <a:t>discussed in </a:t>
            </a:r>
            <a:r>
              <a:rPr lang="en-NZ" sz="1400">
                <a:latin typeface="Arial" panose="020B0604020202020204" pitchFamily="34" charset="0"/>
                <a:cs typeface="Arial" panose="020B0604020202020204" pitchFamily="34" charset="0"/>
              </a:rPr>
              <a:t>FAP</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We understand that users are currently resourced to estimate their daily gas needs and nominate from producers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We do not see a materially increased burden under GTAC</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will benefit from more accurate information from all pipeline users</a:t>
            </a:r>
          </a:p>
        </p:txBody>
      </p:sp>
      <p:sp>
        <p:nvSpPr>
          <p:cNvPr id="9" name="TextBox 8">
            <a:extLst>
              <a:ext uri="{FF2B5EF4-FFF2-40B4-BE49-F238E27FC236}">
                <a16:creationId xmlns:a16="http://schemas.microsoft.com/office/drawing/2014/main" id="{6F97EB99-F36A-4783-9DD3-63E54CDC0BA1}"/>
              </a:ext>
            </a:extLst>
          </p:cNvPr>
          <p:cNvSpPr txBox="1"/>
          <p:nvPr/>
        </p:nvSpPr>
        <p:spPr>
          <a:xfrm>
            <a:off x="1760171" y="1404367"/>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10" name="TextBox 9">
            <a:extLst>
              <a:ext uri="{FF2B5EF4-FFF2-40B4-BE49-F238E27FC236}">
                <a16:creationId xmlns:a16="http://schemas.microsoft.com/office/drawing/2014/main" id="{A317101C-CFA0-4387-8E01-617AD930FEA8}"/>
              </a:ext>
            </a:extLst>
          </p:cNvPr>
          <p:cNvSpPr txBox="1"/>
          <p:nvPr/>
        </p:nvSpPr>
        <p:spPr>
          <a:xfrm>
            <a:off x="5850756" y="1430442"/>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11" name="TextBox 10">
            <a:extLst>
              <a:ext uri="{FF2B5EF4-FFF2-40B4-BE49-F238E27FC236}">
                <a16:creationId xmlns:a16="http://schemas.microsoft.com/office/drawing/2014/main" id="{FAA0AA12-530B-4C45-A375-0CF9F4063FED}"/>
              </a:ext>
            </a:extLst>
          </p:cNvPr>
          <p:cNvSpPr txBox="1"/>
          <p:nvPr/>
        </p:nvSpPr>
        <p:spPr>
          <a:xfrm rot="16200000">
            <a:off x="22539" y="2179598"/>
            <a:ext cx="756938"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Contact</a:t>
            </a:r>
          </a:p>
        </p:txBody>
      </p:sp>
      <p:sp>
        <p:nvSpPr>
          <p:cNvPr id="12" name="TextBox 11">
            <a:extLst>
              <a:ext uri="{FF2B5EF4-FFF2-40B4-BE49-F238E27FC236}">
                <a16:creationId xmlns:a16="http://schemas.microsoft.com/office/drawing/2014/main" id="{B702EAF5-6859-47A4-8E81-473D329ABD26}"/>
              </a:ext>
            </a:extLst>
          </p:cNvPr>
          <p:cNvSpPr txBox="1"/>
          <p:nvPr/>
        </p:nvSpPr>
        <p:spPr>
          <a:xfrm>
            <a:off x="234132" y="3204567"/>
            <a:ext cx="4536504" cy="1396159"/>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Auto-nomination algorithm may not minimise costs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quality of algorithm for auto-nominations may not minimise costs for specified shippers</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E17042-9593-4E5F-8F55-50C21B993DA9}"/>
              </a:ext>
            </a:extLst>
          </p:cNvPr>
          <p:cNvSpPr/>
          <p:nvPr/>
        </p:nvSpPr>
        <p:spPr>
          <a:xfrm>
            <a:off x="4914651" y="3204567"/>
            <a:ext cx="5400601" cy="1385017"/>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algorithm will be designed to ensure the best possible nomination based on historic data</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aim of the system is to remove the risk on overrun/underrun charges and avoid admin for small shippers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Shippers who feel they are better at estimating mass market requirements will be able to opt out</a:t>
            </a:r>
          </a:p>
        </p:txBody>
      </p:sp>
      <p:sp>
        <p:nvSpPr>
          <p:cNvPr id="16" name="TextBox 15">
            <a:extLst>
              <a:ext uri="{FF2B5EF4-FFF2-40B4-BE49-F238E27FC236}">
                <a16:creationId xmlns:a16="http://schemas.microsoft.com/office/drawing/2014/main" id="{21BFF80D-9893-4787-A483-C6F48DBBE500}"/>
              </a:ext>
            </a:extLst>
          </p:cNvPr>
          <p:cNvSpPr txBox="1"/>
          <p:nvPr/>
        </p:nvSpPr>
        <p:spPr>
          <a:xfrm rot="16200000">
            <a:off x="9714" y="3719063"/>
            <a:ext cx="782587"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Genesis</a:t>
            </a:r>
          </a:p>
        </p:txBody>
      </p:sp>
      <p:sp>
        <p:nvSpPr>
          <p:cNvPr id="18" name="TextBox 17">
            <a:extLst>
              <a:ext uri="{FF2B5EF4-FFF2-40B4-BE49-F238E27FC236}">
                <a16:creationId xmlns:a16="http://schemas.microsoft.com/office/drawing/2014/main" id="{B6C0F7A7-C778-4854-856E-61A3E76DA834}"/>
              </a:ext>
            </a:extLst>
          </p:cNvPr>
          <p:cNvSpPr txBox="1"/>
          <p:nvPr/>
        </p:nvSpPr>
        <p:spPr>
          <a:xfrm>
            <a:off x="234132" y="4716735"/>
            <a:ext cx="4536504" cy="1396163"/>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Auto-nominations may impact line pack management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Inaccuracies in forecast and the ability to opt-in/out may impact balancing and increase the risk of curtailment</a:t>
            </a:r>
          </a:p>
        </p:txBody>
      </p:sp>
      <p:sp>
        <p:nvSpPr>
          <p:cNvPr id="19" name="Rectangle 18">
            <a:extLst>
              <a:ext uri="{FF2B5EF4-FFF2-40B4-BE49-F238E27FC236}">
                <a16:creationId xmlns:a16="http://schemas.microsoft.com/office/drawing/2014/main" id="{81C189CB-5DF5-4D6B-AAA2-8A1D98E7E302}"/>
              </a:ext>
            </a:extLst>
          </p:cNvPr>
          <p:cNvSpPr/>
          <p:nvPr/>
        </p:nvSpPr>
        <p:spPr>
          <a:xfrm>
            <a:off x="4914651" y="4716735"/>
            <a:ext cx="5400601" cy="1385017"/>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Users in allocation groups 4 and 6 account for small quantities of gas consumption (&lt;250 GJ per annum per ICP) and are therefore unlikely to impact other users</a:t>
            </a:r>
          </a:p>
        </p:txBody>
      </p:sp>
      <p:sp>
        <p:nvSpPr>
          <p:cNvPr id="20" name="TextBox 19">
            <a:extLst>
              <a:ext uri="{FF2B5EF4-FFF2-40B4-BE49-F238E27FC236}">
                <a16:creationId xmlns:a16="http://schemas.microsoft.com/office/drawing/2014/main" id="{01EC32F6-D979-4220-BF3A-8782D471D14F}"/>
              </a:ext>
            </a:extLst>
          </p:cNvPr>
          <p:cNvSpPr txBox="1"/>
          <p:nvPr/>
        </p:nvSpPr>
        <p:spPr>
          <a:xfrm rot="16200000">
            <a:off x="-255280" y="5290748"/>
            <a:ext cx="1312575" cy="276999"/>
          </a:xfrm>
          <a:prstGeom prst="rect">
            <a:avLst/>
          </a:prstGeom>
          <a:solidFill>
            <a:schemeClr val="accent1"/>
          </a:solidFill>
        </p:spPr>
        <p:txBody>
          <a:bodyPr wrap="square" rtlCol="0">
            <a:spAutoFit/>
          </a:bodyPr>
          <a:lstStyle/>
          <a:p>
            <a:pPr algn="ctr"/>
            <a:r>
              <a:rPr lang="en-NZ" sz="1200" b="1" dirty="0">
                <a:latin typeface="Arial" panose="020B0604020202020204" pitchFamily="34" charset="0"/>
                <a:cs typeface="Arial" panose="020B0604020202020204" pitchFamily="34" charset="0"/>
              </a:rPr>
              <a:t>Methanex</a:t>
            </a:r>
          </a:p>
        </p:txBody>
      </p:sp>
    </p:spTree>
    <p:extLst>
      <p:ext uri="{BB962C8B-B14F-4D97-AF65-F5344CB8AC3E}">
        <p14:creationId xmlns:p14="http://schemas.microsoft.com/office/powerpoint/2010/main" val="76717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00DEEB-FC84-425E-B2AE-A30AA5DB7EF2}"/>
              </a:ext>
            </a:extLst>
          </p:cNvPr>
          <p:cNvSpPr/>
          <p:nvPr/>
        </p:nvSpPr>
        <p:spPr>
          <a:xfrm>
            <a:off x="4914651" y="1737421"/>
            <a:ext cx="5400601" cy="1611161"/>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criteria are designed to allow First Gas to make the assessment for inclusion on a robust, data-driven basis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While the current list is indicative, large users such as Huntly have a significant impact on the transmission system and information on their intended usage is invaluable to our team</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MPOC currently has a peaking regime at all welded points &gt;200GJ/d</a:t>
            </a:r>
          </a:p>
        </p:txBody>
      </p:sp>
      <p:sp>
        <p:nvSpPr>
          <p:cNvPr id="2" name="Title 1">
            <a:extLst>
              <a:ext uri="{FF2B5EF4-FFF2-40B4-BE49-F238E27FC236}">
                <a16:creationId xmlns:a16="http://schemas.microsoft.com/office/drawing/2014/main" id="{4939CFC0-1829-44D2-AC7C-C7E59129F28E}"/>
              </a:ext>
            </a:extLst>
          </p:cNvPr>
          <p:cNvSpPr>
            <a:spLocks noGrp="1"/>
          </p:cNvSpPr>
          <p:nvPr>
            <p:ph type="title"/>
          </p:nvPr>
        </p:nvSpPr>
        <p:spPr/>
        <p:txBody>
          <a:bodyPr/>
          <a:lstStyle/>
          <a:p>
            <a:r>
              <a:rPr lang="en-NZ" dirty="0"/>
              <a:t>Peaking coverage</a:t>
            </a:r>
          </a:p>
        </p:txBody>
      </p:sp>
      <p:sp>
        <p:nvSpPr>
          <p:cNvPr id="4" name="TextBox 3">
            <a:extLst>
              <a:ext uri="{FF2B5EF4-FFF2-40B4-BE49-F238E27FC236}">
                <a16:creationId xmlns:a16="http://schemas.microsoft.com/office/drawing/2014/main" id="{3CC7DB2E-600E-4D4E-9FC6-B1228D3BDD3B}"/>
              </a:ext>
            </a:extLst>
          </p:cNvPr>
          <p:cNvSpPr txBox="1"/>
          <p:nvPr/>
        </p:nvSpPr>
        <p:spPr>
          <a:xfrm>
            <a:off x="234133" y="6012879"/>
            <a:ext cx="10081120" cy="738664"/>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Key Question:</a:t>
            </a:r>
          </a:p>
          <a:p>
            <a:r>
              <a:rPr lang="en-NZ" sz="1400" dirty="0">
                <a:latin typeface="Arial" panose="020B0604020202020204" pitchFamily="34" charset="0"/>
                <a:cs typeface="Arial" panose="020B0604020202020204" pitchFamily="34" charset="0"/>
              </a:rPr>
              <a:t>Do stakeholders agree that First Gas has sufficient flexibility to consider the needs of individual users when assessing the need to apply the peaking regime to an end user?</a:t>
            </a:r>
          </a:p>
        </p:txBody>
      </p:sp>
      <p:sp>
        <p:nvSpPr>
          <p:cNvPr id="5" name="TextBox 4">
            <a:extLst>
              <a:ext uri="{FF2B5EF4-FFF2-40B4-BE49-F238E27FC236}">
                <a16:creationId xmlns:a16="http://schemas.microsoft.com/office/drawing/2014/main" id="{88991E92-7929-48EF-AFD4-1B79CE9B90F0}"/>
              </a:ext>
            </a:extLst>
          </p:cNvPr>
          <p:cNvSpPr txBox="1"/>
          <p:nvPr/>
        </p:nvSpPr>
        <p:spPr>
          <a:xfrm>
            <a:off x="234132" y="1737422"/>
            <a:ext cx="4536504" cy="1624122"/>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Criteria for inclusion too broad</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Criteria for ‘materially impacting’ should be narrowed to ensure that parties that do not impact the system are not captured</a:t>
            </a:r>
          </a:p>
        </p:txBody>
      </p:sp>
      <p:sp>
        <p:nvSpPr>
          <p:cNvPr id="7" name="TextBox 6">
            <a:extLst>
              <a:ext uri="{FF2B5EF4-FFF2-40B4-BE49-F238E27FC236}">
                <a16:creationId xmlns:a16="http://schemas.microsoft.com/office/drawing/2014/main" id="{D8430AF1-B413-4DFE-813B-6DDC8E7B58CD}"/>
              </a:ext>
            </a:extLst>
          </p:cNvPr>
          <p:cNvSpPr txBox="1"/>
          <p:nvPr/>
        </p:nvSpPr>
        <p:spPr>
          <a:xfrm>
            <a:off x="1760171" y="1404367"/>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51DF9DA2-3D5B-42D9-BFFB-D013E6F84E11}"/>
              </a:ext>
            </a:extLst>
          </p:cNvPr>
          <p:cNvSpPr txBox="1"/>
          <p:nvPr/>
        </p:nvSpPr>
        <p:spPr>
          <a:xfrm>
            <a:off x="5850756" y="1430442"/>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3A25B1A8-C33D-487B-9E4B-9E0B48E815DD}"/>
              </a:ext>
            </a:extLst>
          </p:cNvPr>
          <p:cNvSpPr txBox="1"/>
          <p:nvPr/>
        </p:nvSpPr>
        <p:spPr>
          <a:xfrm rot="16200000">
            <a:off x="-298062" y="2397603"/>
            <a:ext cx="1398140"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Genesis/Contact</a:t>
            </a:r>
          </a:p>
        </p:txBody>
      </p:sp>
      <p:sp>
        <p:nvSpPr>
          <p:cNvPr id="10" name="TextBox 9">
            <a:extLst>
              <a:ext uri="{FF2B5EF4-FFF2-40B4-BE49-F238E27FC236}">
                <a16:creationId xmlns:a16="http://schemas.microsoft.com/office/drawing/2014/main" id="{2785DAE4-E8C8-48FD-B98B-A6E4F2B072FC}"/>
              </a:ext>
            </a:extLst>
          </p:cNvPr>
          <p:cNvSpPr txBox="1"/>
          <p:nvPr/>
        </p:nvSpPr>
        <p:spPr>
          <a:xfrm>
            <a:off x="234132" y="3420591"/>
            <a:ext cx="4536504" cy="1396159"/>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Specific user outcomes need to be considered</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is not required to consider specific user outcomes in selecting peaking parties to ensure that cost is not being added for no gain</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CAED55A-430C-4A86-A35A-5B72D20FB788}"/>
              </a:ext>
            </a:extLst>
          </p:cNvPr>
          <p:cNvSpPr/>
          <p:nvPr/>
        </p:nvSpPr>
        <p:spPr>
          <a:xfrm>
            <a:off x="4914651" y="3425563"/>
            <a:ext cx="5400601" cy="1385017"/>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is not incentivised to increase the number of peaking parties as the regime increases workload for no benefit</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will take a view on the activities being undertaken at a site to understand whether a true ‘peaking’ regime is in place and the benefits of the information being provided in terms of decision making</a:t>
            </a:r>
          </a:p>
        </p:txBody>
      </p:sp>
      <p:sp>
        <p:nvSpPr>
          <p:cNvPr id="12" name="TextBox 11">
            <a:extLst>
              <a:ext uri="{FF2B5EF4-FFF2-40B4-BE49-F238E27FC236}">
                <a16:creationId xmlns:a16="http://schemas.microsoft.com/office/drawing/2014/main" id="{D0A32110-E7F4-483A-8243-40ABD1D6ED87}"/>
              </a:ext>
            </a:extLst>
          </p:cNvPr>
          <p:cNvSpPr txBox="1"/>
          <p:nvPr/>
        </p:nvSpPr>
        <p:spPr>
          <a:xfrm rot="16200000">
            <a:off x="69025" y="3935087"/>
            <a:ext cx="663964"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MGUG</a:t>
            </a:r>
          </a:p>
        </p:txBody>
      </p:sp>
      <p:sp>
        <p:nvSpPr>
          <p:cNvPr id="13" name="TextBox 12">
            <a:extLst>
              <a:ext uri="{FF2B5EF4-FFF2-40B4-BE49-F238E27FC236}">
                <a16:creationId xmlns:a16="http://schemas.microsoft.com/office/drawing/2014/main" id="{A5E5E6E9-C989-4B95-8A3E-55A4A959A3F7}"/>
              </a:ext>
            </a:extLst>
          </p:cNvPr>
          <p:cNvSpPr txBox="1"/>
          <p:nvPr/>
        </p:nvSpPr>
        <p:spPr>
          <a:xfrm>
            <a:off x="234132" y="4865675"/>
            <a:ext cx="4536504" cy="961785"/>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Clarity required on deemed flow</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It is unclear if a revised AHP can increase and decrease the DNC for the day</a:t>
            </a:r>
          </a:p>
        </p:txBody>
      </p:sp>
      <p:sp>
        <p:nvSpPr>
          <p:cNvPr id="14" name="Rectangle 13">
            <a:extLst>
              <a:ext uri="{FF2B5EF4-FFF2-40B4-BE49-F238E27FC236}">
                <a16:creationId xmlns:a16="http://schemas.microsoft.com/office/drawing/2014/main" id="{3E682674-CA22-4D41-904E-1201CDBEB850}"/>
              </a:ext>
            </a:extLst>
          </p:cNvPr>
          <p:cNvSpPr/>
          <p:nvPr/>
        </p:nvSpPr>
        <p:spPr>
          <a:xfrm>
            <a:off x="4914651" y="4875181"/>
            <a:ext cx="5400601" cy="954107"/>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FG agrees with this point and has amended cl 3.30</a:t>
            </a:r>
          </a:p>
        </p:txBody>
      </p:sp>
      <p:sp>
        <p:nvSpPr>
          <p:cNvPr id="16" name="TextBox 15">
            <a:extLst>
              <a:ext uri="{FF2B5EF4-FFF2-40B4-BE49-F238E27FC236}">
                <a16:creationId xmlns:a16="http://schemas.microsoft.com/office/drawing/2014/main" id="{E3DCF0CA-A555-434A-837B-ED87BE8F29C1}"/>
              </a:ext>
            </a:extLst>
          </p:cNvPr>
          <p:cNvSpPr txBox="1"/>
          <p:nvPr/>
        </p:nvSpPr>
        <p:spPr>
          <a:xfrm rot="16200000">
            <a:off x="9714" y="5190477"/>
            <a:ext cx="782587"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Genesis</a:t>
            </a:r>
          </a:p>
        </p:txBody>
      </p:sp>
    </p:spTree>
    <p:extLst>
      <p:ext uri="{BB962C8B-B14F-4D97-AF65-F5344CB8AC3E}">
        <p14:creationId xmlns:p14="http://schemas.microsoft.com/office/powerpoint/2010/main" val="237236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B910-F79C-4C8D-A65A-C168CC0A8109}"/>
              </a:ext>
            </a:extLst>
          </p:cNvPr>
          <p:cNvSpPr>
            <a:spLocks noGrp="1"/>
          </p:cNvSpPr>
          <p:nvPr>
            <p:ph type="title"/>
          </p:nvPr>
        </p:nvSpPr>
        <p:spPr/>
        <p:txBody>
          <a:bodyPr/>
          <a:lstStyle/>
          <a:p>
            <a:r>
              <a:rPr lang="en-NZ" dirty="0"/>
              <a:t>Peaking pricing</a:t>
            </a:r>
          </a:p>
        </p:txBody>
      </p:sp>
      <p:sp>
        <p:nvSpPr>
          <p:cNvPr id="4" name="TextBox 3">
            <a:extLst>
              <a:ext uri="{FF2B5EF4-FFF2-40B4-BE49-F238E27FC236}">
                <a16:creationId xmlns:a16="http://schemas.microsoft.com/office/drawing/2014/main" id="{1FC1A14E-3225-45ED-9C3A-617D6010A409}"/>
              </a:ext>
            </a:extLst>
          </p:cNvPr>
          <p:cNvSpPr txBox="1"/>
          <p:nvPr/>
        </p:nvSpPr>
        <p:spPr>
          <a:xfrm>
            <a:off x="234133" y="5796855"/>
            <a:ext cx="10081120" cy="1169551"/>
          </a:xfrm>
          <a:prstGeom prst="rect">
            <a:avLst/>
          </a:prstGeom>
          <a:solidFill>
            <a:schemeClr val="accent1"/>
          </a:solidFill>
        </p:spPr>
        <p:txBody>
          <a:bodyPr wrap="square" rtlCol="0">
            <a:spAutoFit/>
          </a:bodyPr>
          <a:lstStyle/>
          <a:p>
            <a:r>
              <a:rPr lang="en-NZ" sz="1400" b="1" i="1" dirty="0">
                <a:latin typeface="Arial" panose="020B0604020202020204" pitchFamily="34" charset="0"/>
                <a:cs typeface="Arial" panose="020B0604020202020204" pitchFamily="34" charset="0"/>
              </a:rPr>
              <a:t>Key Questions:</a:t>
            </a:r>
          </a:p>
          <a:p>
            <a:r>
              <a:rPr lang="en-NZ" sz="1400" dirty="0">
                <a:latin typeface="Arial" panose="020B0604020202020204" pitchFamily="34" charset="0"/>
                <a:cs typeface="Arial" panose="020B0604020202020204" pitchFamily="34" charset="0"/>
              </a:rPr>
              <a:t>Are stakeholders comfortable that the tolerances provided for under the peaking regime provide flexibility to manage gas flow on a day?</a:t>
            </a:r>
          </a:p>
          <a:p>
            <a:r>
              <a:rPr lang="en-NZ" sz="1400" dirty="0">
                <a:latin typeface="Arial" panose="020B0604020202020204" pitchFamily="34" charset="0"/>
                <a:cs typeface="Arial" panose="020B0604020202020204" pitchFamily="34" charset="0"/>
              </a:rPr>
              <a:t>Do stakeholders agree that the basis for peaking charges should be the additional transmission services used in line with daily overrun/underrun charges?</a:t>
            </a:r>
          </a:p>
        </p:txBody>
      </p:sp>
      <p:sp>
        <p:nvSpPr>
          <p:cNvPr id="5" name="TextBox 4">
            <a:extLst>
              <a:ext uri="{FF2B5EF4-FFF2-40B4-BE49-F238E27FC236}">
                <a16:creationId xmlns:a16="http://schemas.microsoft.com/office/drawing/2014/main" id="{96707EA3-485B-4E99-9221-7CC7B654D606}"/>
              </a:ext>
            </a:extLst>
          </p:cNvPr>
          <p:cNvSpPr txBox="1"/>
          <p:nvPr/>
        </p:nvSpPr>
        <p:spPr>
          <a:xfrm>
            <a:off x="234132" y="1737422"/>
            <a:ext cx="4536504" cy="1341288"/>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Rolling tolerance creates issues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If M&gt;1 shippers are incentivised to nominate for capacity they don’t use to have a buffer</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Rolling average means that if a plant was only running for an hour it would have not tolerance</a:t>
            </a:r>
          </a:p>
        </p:txBody>
      </p:sp>
      <p:sp>
        <p:nvSpPr>
          <p:cNvPr id="6" name="Rectangle 5">
            <a:extLst>
              <a:ext uri="{FF2B5EF4-FFF2-40B4-BE49-F238E27FC236}">
                <a16:creationId xmlns:a16="http://schemas.microsoft.com/office/drawing/2014/main" id="{D9DBF0D5-ADD0-499A-A0CF-8E3AFEEB93C2}"/>
              </a:ext>
            </a:extLst>
          </p:cNvPr>
          <p:cNvSpPr/>
          <p:nvPr/>
        </p:nvSpPr>
        <p:spPr>
          <a:xfrm>
            <a:off x="4914651" y="1737422"/>
            <a:ext cx="5400601" cy="1330584"/>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The 1 TJ minimum flow is designed to mitigate these issues and provide the same level of tolerance provided under the MPOC</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Key for our operations team to have accurate data so underruns are important</a:t>
            </a:r>
          </a:p>
        </p:txBody>
      </p:sp>
      <p:sp>
        <p:nvSpPr>
          <p:cNvPr id="7" name="TextBox 6">
            <a:extLst>
              <a:ext uri="{FF2B5EF4-FFF2-40B4-BE49-F238E27FC236}">
                <a16:creationId xmlns:a16="http://schemas.microsoft.com/office/drawing/2014/main" id="{57BBA064-B552-4E73-83DE-92FB3B3DE923}"/>
              </a:ext>
            </a:extLst>
          </p:cNvPr>
          <p:cNvSpPr txBox="1"/>
          <p:nvPr/>
        </p:nvSpPr>
        <p:spPr>
          <a:xfrm>
            <a:off x="1760171" y="1404367"/>
            <a:ext cx="162897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ISSUE RAISED</a:t>
            </a:r>
          </a:p>
        </p:txBody>
      </p:sp>
      <p:sp>
        <p:nvSpPr>
          <p:cNvPr id="8" name="TextBox 7">
            <a:extLst>
              <a:ext uri="{FF2B5EF4-FFF2-40B4-BE49-F238E27FC236}">
                <a16:creationId xmlns:a16="http://schemas.microsoft.com/office/drawing/2014/main" id="{003AAC0D-42C4-446A-8EB7-EF05C05C7E89}"/>
              </a:ext>
            </a:extLst>
          </p:cNvPr>
          <p:cNvSpPr txBox="1"/>
          <p:nvPr/>
        </p:nvSpPr>
        <p:spPr>
          <a:xfrm>
            <a:off x="5850756" y="1430442"/>
            <a:ext cx="2472152"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FIRST GAS RESPONSE</a:t>
            </a:r>
          </a:p>
        </p:txBody>
      </p:sp>
      <p:sp>
        <p:nvSpPr>
          <p:cNvPr id="9" name="TextBox 8">
            <a:extLst>
              <a:ext uri="{FF2B5EF4-FFF2-40B4-BE49-F238E27FC236}">
                <a16:creationId xmlns:a16="http://schemas.microsoft.com/office/drawing/2014/main" id="{09E5CB20-FFFA-46D5-98C0-0FAB9270C7A6}"/>
              </a:ext>
            </a:extLst>
          </p:cNvPr>
          <p:cNvSpPr txBox="1"/>
          <p:nvPr/>
        </p:nvSpPr>
        <p:spPr>
          <a:xfrm rot="16200000">
            <a:off x="9715" y="2179598"/>
            <a:ext cx="782587"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Genesis</a:t>
            </a:r>
          </a:p>
        </p:txBody>
      </p:sp>
      <p:sp>
        <p:nvSpPr>
          <p:cNvPr id="10" name="TextBox 9">
            <a:extLst>
              <a:ext uri="{FF2B5EF4-FFF2-40B4-BE49-F238E27FC236}">
                <a16:creationId xmlns:a16="http://schemas.microsoft.com/office/drawing/2014/main" id="{4B816ADF-0A97-47E3-A01F-CC9CE7F0D4BC}"/>
              </a:ext>
            </a:extLst>
          </p:cNvPr>
          <p:cNvSpPr txBox="1"/>
          <p:nvPr/>
        </p:nvSpPr>
        <p:spPr>
          <a:xfrm>
            <a:off x="234132" y="3150172"/>
            <a:ext cx="4536504" cy="1251605"/>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Costs out of line with benefits</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Scale of charge does not align with the benefits</a:t>
            </a:r>
          </a:p>
          <a:p>
            <a:pPr marL="285750" indent="-285750">
              <a:buFont typeface="Arial" panose="020B0604020202020204" pitchFamily="34" charset="0"/>
              <a:buChar char="•"/>
            </a:pPr>
            <a:endParaRPr lang="en-NZ"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114D78E-75B5-43D7-863D-354E153A9278}"/>
              </a:ext>
            </a:extLst>
          </p:cNvPr>
          <p:cNvSpPr/>
          <p:nvPr/>
        </p:nvSpPr>
        <p:spPr>
          <a:xfrm>
            <a:off x="4914651" y="3154567"/>
            <a:ext cx="5400601" cy="1241617"/>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Charges are only levied for individual hours that are outside tolerance</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Information on peaking loads is highly valuable and avoids socialising the costs of peaking among other users</a:t>
            </a:r>
          </a:p>
        </p:txBody>
      </p:sp>
      <p:sp>
        <p:nvSpPr>
          <p:cNvPr id="12" name="TextBox 11">
            <a:extLst>
              <a:ext uri="{FF2B5EF4-FFF2-40B4-BE49-F238E27FC236}">
                <a16:creationId xmlns:a16="http://schemas.microsoft.com/office/drawing/2014/main" id="{DF367FAA-6BD9-4E0B-B229-9BF0BCD24630}"/>
              </a:ext>
            </a:extLst>
          </p:cNvPr>
          <p:cNvSpPr txBox="1"/>
          <p:nvPr/>
        </p:nvSpPr>
        <p:spPr>
          <a:xfrm rot="16200000">
            <a:off x="9714" y="3574777"/>
            <a:ext cx="782587"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Genesis</a:t>
            </a:r>
          </a:p>
        </p:txBody>
      </p:sp>
      <p:sp>
        <p:nvSpPr>
          <p:cNvPr id="13" name="TextBox 12">
            <a:extLst>
              <a:ext uri="{FF2B5EF4-FFF2-40B4-BE49-F238E27FC236}">
                <a16:creationId xmlns:a16="http://schemas.microsoft.com/office/drawing/2014/main" id="{B077411D-365E-4B9E-BF9A-9D5FE3D48809}"/>
              </a:ext>
            </a:extLst>
          </p:cNvPr>
          <p:cNvSpPr txBox="1"/>
          <p:nvPr/>
        </p:nvSpPr>
        <p:spPr>
          <a:xfrm>
            <a:off x="234132" y="4473239"/>
            <a:ext cx="4536504" cy="1251608"/>
          </a:xfrm>
          <a:prstGeom prst="rect">
            <a:avLst/>
          </a:prstGeom>
          <a:noFill/>
          <a:ln w="28575">
            <a:solidFill>
              <a:srgbClr val="0C77BD"/>
            </a:solidFill>
          </a:ln>
        </p:spPr>
        <p:txBody>
          <a:bodyPr wrap="square" lIns="396000" rtlCol="0">
            <a:noAutofit/>
          </a:bodyPr>
          <a:lstStyle/>
          <a:p>
            <a:r>
              <a:rPr lang="en-NZ" sz="1400" b="1" dirty="0">
                <a:latin typeface="Arial" panose="020B0604020202020204" pitchFamily="34" charset="0"/>
                <a:cs typeface="Arial" panose="020B0604020202020204" pitchFamily="34" charset="0"/>
              </a:rPr>
              <a:t>Incorrect basis for charging</a:t>
            </a:r>
          </a:p>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Fee basis should be established as per ERM rather than in relation to DNC as this could incentivise parties to peak more</a:t>
            </a:r>
          </a:p>
        </p:txBody>
      </p:sp>
      <p:sp>
        <p:nvSpPr>
          <p:cNvPr id="14" name="Rectangle 13">
            <a:extLst>
              <a:ext uri="{FF2B5EF4-FFF2-40B4-BE49-F238E27FC236}">
                <a16:creationId xmlns:a16="http://schemas.microsoft.com/office/drawing/2014/main" id="{849FF340-A4FE-4EDF-9568-97C17F2C6CD5}"/>
              </a:ext>
            </a:extLst>
          </p:cNvPr>
          <p:cNvSpPr/>
          <p:nvPr/>
        </p:nvSpPr>
        <p:spPr>
          <a:xfrm>
            <a:off x="4914651" y="4482745"/>
            <a:ext cx="5400601" cy="1241616"/>
          </a:xfrm>
          <a:prstGeom prst="rect">
            <a:avLst/>
          </a:prstGeom>
          <a:ln w="28575">
            <a:solidFill>
              <a:srgbClr val="0C77BD"/>
            </a:solidFill>
          </a:ln>
        </p:spPr>
        <p:txBody>
          <a:bodyPr wrap="square">
            <a:noAutofit/>
          </a:bodyPr>
          <a:lstStyle/>
          <a:p>
            <a:pPr marL="285750" indent="-285750">
              <a:buFont typeface="Arial" panose="020B0604020202020204" pitchFamily="34" charset="0"/>
              <a:buChar char="•"/>
            </a:pPr>
            <a:r>
              <a:rPr lang="en-NZ" sz="1400" dirty="0">
                <a:latin typeface="Arial" panose="020B0604020202020204" pitchFamily="34" charset="0"/>
                <a:cs typeface="Arial" panose="020B0604020202020204" pitchFamily="34" charset="0"/>
              </a:rPr>
              <a:t>Charges are based on the additional cost of transmission being used and are therefore commensurate with the service being used (i.e. peaking is part of the capacity product, rather than the flow of gas)</a:t>
            </a:r>
          </a:p>
        </p:txBody>
      </p:sp>
      <p:sp>
        <p:nvSpPr>
          <p:cNvPr id="16" name="TextBox 15">
            <a:extLst>
              <a:ext uri="{FF2B5EF4-FFF2-40B4-BE49-F238E27FC236}">
                <a16:creationId xmlns:a16="http://schemas.microsoft.com/office/drawing/2014/main" id="{E1B22619-5280-43DD-A959-8798A3262FE8}"/>
              </a:ext>
            </a:extLst>
          </p:cNvPr>
          <p:cNvSpPr txBox="1"/>
          <p:nvPr/>
        </p:nvSpPr>
        <p:spPr>
          <a:xfrm rot="16200000">
            <a:off x="-45588" y="5003624"/>
            <a:ext cx="893193" cy="276999"/>
          </a:xfrm>
          <a:prstGeom prst="rect">
            <a:avLst/>
          </a:prstGeom>
          <a:solidFill>
            <a:schemeClr val="accent1"/>
          </a:solidFill>
        </p:spPr>
        <p:txBody>
          <a:bodyPr wrap="none" rtlCol="0">
            <a:spAutoFit/>
          </a:bodyPr>
          <a:lstStyle/>
          <a:p>
            <a:pPr algn="ctr"/>
            <a:r>
              <a:rPr lang="en-NZ" sz="1200" b="1" dirty="0">
                <a:latin typeface="Arial" panose="020B0604020202020204" pitchFamily="34" charset="0"/>
                <a:cs typeface="Arial" panose="020B0604020202020204" pitchFamily="34" charset="0"/>
              </a:rPr>
              <a:t>Methanex</a:t>
            </a:r>
          </a:p>
        </p:txBody>
      </p:sp>
    </p:spTree>
    <p:extLst>
      <p:ext uri="{BB962C8B-B14F-4D97-AF65-F5344CB8AC3E}">
        <p14:creationId xmlns:p14="http://schemas.microsoft.com/office/powerpoint/2010/main" val="25444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F3E8-378A-43BF-A7ED-3320AF5EEA7C}"/>
              </a:ext>
            </a:extLst>
          </p:cNvPr>
          <p:cNvSpPr>
            <a:spLocks noGrp="1"/>
          </p:cNvSpPr>
          <p:nvPr>
            <p:ph type="title"/>
          </p:nvPr>
        </p:nvSpPr>
        <p:spPr/>
        <p:txBody>
          <a:bodyPr/>
          <a:lstStyle/>
          <a:p>
            <a:r>
              <a:rPr lang="en-NZ" dirty="0"/>
              <a:t>Curtailment and Balancing</a:t>
            </a:r>
          </a:p>
        </p:txBody>
      </p:sp>
      <p:sp>
        <p:nvSpPr>
          <p:cNvPr id="4" name="Content Placeholder 2">
            <a:extLst>
              <a:ext uri="{FF2B5EF4-FFF2-40B4-BE49-F238E27FC236}">
                <a16:creationId xmlns:a16="http://schemas.microsoft.com/office/drawing/2014/main" id="{0E128859-AC89-47FA-92B8-E21AC284C1B6}"/>
              </a:ext>
            </a:extLst>
          </p:cNvPr>
          <p:cNvSpPr>
            <a:spLocks noGrp="1"/>
          </p:cNvSpPr>
          <p:nvPr>
            <p:ph idx="1"/>
          </p:nvPr>
        </p:nvSpPr>
        <p:spPr>
          <a:xfrm>
            <a:off x="431800" y="1908175"/>
            <a:ext cx="9828213" cy="4681538"/>
          </a:xfrm>
        </p:spPr>
        <p:txBody>
          <a:bodyPr/>
          <a:lstStyle/>
          <a:p>
            <a:r>
              <a:rPr lang="en-NZ" sz="1800" dirty="0"/>
              <a:t>Curtailment and Balancing</a:t>
            </a:r>
          </a:p>
          <a:p>
            <a:pPr lvl="1"/>
            <a:r>
              <a:rPr lang="en-NZ" sz="1800" dirty="0"/>
              <a:t>Socialisation of Curtailment</a:t>
            </a:r>
          </a:p>
          <a:p>
            <a:pPr lvl="1"/>
            <a:r>
              <a:rPr lang="en-NZ" sz="1800" dirty="0"/>
              <a:t>RM Tolerances</a:t>
            </a:r>
          </a:p>
          <a:p>
            <a:pPr marL="205326" lvl="1" indent="0">
              <a:buNone/>
            </a:pPr>
            <a:endParaRPr lang="en-NZ" sz="1800" dirty="0"/>
          </a:p>
        </p:txBody>
      </p:sp>
    </p:spTree>
    <p:extLst>
      <p:ext uri="{BB962C8B-B14F-4D97-AF65-F5344CB8AC3E}">
        <p14:creationId xmlns:p14="http://schemas.microsoft.com/office/powerpoint/2010/main" val="37859015"/>
      </p:ext>
    </p:extLst>
  </p:cSld>
  <p:clrMapOvr>
    <a:masterClrMapping/>
  </p:clrMapOvr>
</p:sld>
</file>

<file path=ppt/theme/theme1.xml><?xml version="1.0" encoding="utf-8"?>
<a:theme xmlns:a="http://schemas.openxmlformats.org/drawingml/2006/main" name="Powerca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nscode xmlns="37fa6396-50cd-4a0f-bf39-33aa57d75f09">GTAC</Transcode>
    <l32866b9163b42abbd1ef0f325fdc8bf xmlns="37fa6396-50cd-4a0f-bf39-33aa57d75f09">
      <Terms xmlns="http://schemas.microsoft.com/office/infopath/2007/PartnerControls">
        <TermInfo xmlns="http://schemas.microsoft.com/office/infopath/2007/PartnerControls">
          <TermName xmlns="http://schemas.microsoft.com/office/infopath/2007/PartnerControls">Work Programme</TermName>
          <TermId xmlns="http://schemas.microsoft.com/office/infopath/2007/PartnerControls">6fecafee-7d6d-4804-8910-0b67cfa2e852</TermId>
        </TermInfo>
      </Terms>
    </l32866b9163b42abbd1ef0f325fdc8bf>
    <n74b6db419b9485e9a5e89a141f5b162 xmlns="37fa6396-50cd-4a0f-bf39-33aa57d75f09">
      <Terms xmlns="http://schemas.microsoft.com/office/infopath/2007/PartnerControls">
        <TermInfo xmlns="http://schemas.microsoft.com/office/infopath/2007/PartnerControls">
          <TermName xmlns="http://schemas.microsoft.com/office/infopath/2007/PartnerControls">GIC</TermName>
          <TermId xmlns="http://schemas.microsoft.com/office/infopath/2007/PartnerControls">82df3613-d94a-464a-be53-555a3fd6aa08</TermId>
        </TermInfo>
      </Terms>
    </n74b6db419b9485e9a5e89a141f5b162>
    <Date xmlns="376ca5fe-90bf-4102-9a5f-73aedc536f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2DCCDF3068064C96522FED3296B98C" ma:contentTypeVersion="7" ma:contentTypeDescription="Create a new document." ma:contentTypeScope="" ma:versionID="418ca223f8a29b0f514e25fefa802264">
  <xsd:schema xmlns:xsd="http://www.w3.org/2001/XMLSchema" xmlns:xs="http://www.w3.org/2001/XMLSchema" xmlns:p="http://schemas.microsoft.com/office/2006/metadata/properties" xmlns:ns2="37fa6396-50cd-4a0f-bf39-33aa57d75f09" xmlns:ns3="376ca5fe-90bf-4102-9a5f-73aedc536fb8" targetNamespace="http://schemas.microsoft.com/office/2006/metadata/properties" ma:root="true" ma:fieldsID="2f1ae0e80aa56c3dd6ad3475238fdd63" ns2:_="" ns3:_="">
    <xsd:import namespace="37fa6396-50cd-4a0f-bf39-33aa57d75f09"/>
    <xsd:import namespace="376ca5fe-90bf-4102-9a5f-73aedc536fb8"/>
    <xsd:element name="properties">
      <xsd:complexType>
        <xsd:sequence>
          <xsd:element name="documentManagement">
            <xsd:complexType>
              <xsd:all>
                <xsd:element ref="ns2:n74b6db419b9485e9a5e89a141f5b162" minOccurs="0"/>
                <xsd:element ref="ns2:l32866b9163b42abbd1ef0f325fdc8bf" minOccurs="0"/>
                <xsd:element ref="ns2:Transcode"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a6396-50cd-4a0f-bf39-33aa57d75f09" elementFormDefault="qualified">
    <xsd:import namespace="http://schemas.microsoft.com/office/2006/documentManagement/types"/>
    <xsd:import namespace="http://schemas.microsoft.com/office/infopath/2007/PartnerControls"/>
    <xsd:element name="n74b6db419b9485e9a5e89a141f5b162" ma:index="9" nillable="true" ma:taxonomy="true" ma:internalName="n74b6db419b9485e9a5e89a141f5b162" ma:taxonomyFieldName="Counterparty" ma:displayName="Stakeholder" ma:default="" ma:fieldId="{774b6db4-19b9-485e-9a5e-89a141f5b162}" ma:sspId="db6cd49b-a60f-4053-be88-12c08fdb1071" ma:termSetId="814206a2-8bd4-4018-8e52-01396618a1da" ma:anchorId="00000000-0000-0000-0000-000000000000" ma:open="true" ma:isKeyword="false">
      <xsd:complexType>
        <xsd:sequence>
          <xsd:element ref="pc:Terms" minOccurs="0" maxOccurs="1"/>
        </xsd:sequence>
      </xsd:complexType>
    </xsd:element>
    <xsd:element name="l32866b9163b42abbd1ef0f325fdc8bf" ma:index="11" nillable="true" ma:taxonomy="true" ma:internalName="l32866b9163b42abbd1ef0f325fdc8bf" ma:taxonomyFieldName="TSubject" ma:displayName="Topic" ma:default="" ma:fieldId="{532866b9-163b-42ab-bd1e-f0f325fdc8bf}" ma:sspId="db6cd49b-a60f-4053-be88-12c08fdb1071" ma:termSetId="04ce6f0f-cf65-4caf-8910-9813d810c7ac" ma:anchorId="00000000-0000-0000-0000-000000000000" ma:open="true" ma:isKeyword="false">
      <xsd:complexType>
        <xsd:sequence>
          <xsd:element ref="pc:Terms" minOccurs="0" maxOccurs="1"/>
        </xsd:sequence>
      </xsd:complexType>
    </xsd:element>
    <xsd:element name="Transcode" ma:index="12" nillable="true" ma:displayName="Transmission code" ma:format="Dropdown" ma:internalName="Transcode">
      <xsd:simpleType>
        <xsd:restriction base="dms:Choice">
          <xsd:enumeration value="GTAC"/>
          <xsd:enumeration value="MPOC"/>
          <xsd:enumeration value="VTC"/>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376ca5fe-90bf-4102-9a5f-73aedc536fb8" elementFormDefault="qualified">
    <xsd:import namespace="http://schemas.microsoft.com/office/2006/documentManagement/types"/>
    <xsd:import namespace="http://schemas.microsoft.com/office/infopath/2007/PartnerControls"/>
    <xsd:element name="Date" ma:index="13"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5E8A8-4449-4794-8668-00D4304363A1}">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376ca5fe-90bf-4102-9a5f-73aedc536fb8"/>
    <ds:schemaRef ds:uri="37fa6396-50cd-4a0f-bf39-33aa57d75f0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70BBABF-DBBA-4BE9-810C-D9F98B6129D5}">
  <ds:schemaRefs>
    <ds:schemaRef ds:uri="http://schemas.microsoft.com/sharepoint/v3/contenttype/forms"/>
  </ds:schemaRefs>
</ds:datastoreItem>
</file>

<file path=customXml/itemProps3.xml><?xml version="1.0" encoding="utf-8"?>
<ds:datastoreItem xmlns:ds="http://schemas.openxmlformats.org/officeDocument/2006/customXml" ds:itemID="{66E6E43A-8C57-4411-9D67-08E2BC01E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a6396-50cd-4a0f-bf39-33aa57d75f09"/>
    <ds:schemaRef ds:uri="376ca5fe-90bf-4102-9a5f-73aedc536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Powercare</Template>
  <TotalTime>2082</TotalTime>
  <Words>3829</Words>
  <Application>Microsoft Office PowerPoint</Application>
  <PresentationFormat>Custom</PresentationFormat>
  <Paragraphs>426</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Powercare</vt:lpstr>
      <vt:lpstr>GTAC Consultation Version 11 September 2018 Stakeholder Consultation workshop</vt:lpstr>
      <vt:lpstr>Overview </vt:lpstr>
      <vt:lpstr>Response to Consultation Questions</vt:lpstr>
      <vt:lpstr>Agenda</vt:lpstr>
      <vt:lpstr>Peaking</vt:lpstr>
      <vt:lpstr>Nominations </vt:lpstr>
      <vt:lpstr>Peaking coverage</vt:lpstr>
      <vt:lpstr>Peaking pricing</vt:lpstr>
      <vt:lpstr>Curtailment and Balancing</vt:lpstr>
      <vt:lpstr>Socialisation of curtailment</vt:lpstr>
      <vt:lpstr>Curtailment workability</vt:lpstr>
      <vt:lpstr>RM Tolerances</vt:lpstr>
      <vt:lpstr>Incentive Fees</vt:lpstr>
      <vt:lpstr>Daily overrun/underruns and barriers to entry</vt:lpstr>
      <vt:lpstr>Allocation</vt:lpstr>
      <vt:lpstr>Standardisation of allocation rules</vt:lpstr>
      <vt:lpstr>Wash-ups</vt:lpstr>
      <vt:lpstr>Untested Arrangements</vt:lpstr>
      <vt:lpstr>Governance and ICAs</vt:lpstr>
      <vt:lpstr>Term</vt:lpstr>
      <vt:lpstr>Meshing</vt:lpstr>
      <vt:lpstr>Associated Arrangements</vt:lpstr>
      <vt:lpstr>Existing VTC Receipt Point ICAs</vt:lpstr>
      <vt:lpstr>Receipt Point ICA Common and Essential Terms</vt:lpstr>
      <vt:lpstr>Receipt Point ICA Common and Essential Terms  (contd.)</vt:lpstr>
      <vt:lpstr>Next Steps</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3209212 First Gas Powerpoint Template</dc:title>
  <dc:creator>Nicole Ranson</dc:creator>
  <cp:lastModifiedBy>Angela Ogier</cp:lastModifiedBy>
  <cp:revision>120</cp:revision>
  <cp:lastPrinted>2018-10-13T02:58:43Z</cp:lastPrinted>
  <dcterms:created xsi:type="dcterms:W3CDTF">2016-03-15T20:45:13Z</dcterms:created>
  <dcterms:modified xsi:type="dcterms:W3CDTF">2018-10-15T20:25:05Z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0x010100DF2DCCDF3068064C96522FED3296B98C</vt:lpwstr>
  </property>
  <property fmtid="{D5CDD505-2E9C-101B-9397-08002B2CF9AE}" pid="3" name="TEMP-FileRef">
    <vt:lpwstr>3209212</vt:lpwstr>
  </property>
  <property fmtid="{D5CDD505-2E9C-101B-9397-08002B2CF9AE}" pid="4" name="QMap Process">
    <vt:lpwstr>206;#Document Management (G)|021f9af3-46e8-4283-9aec-8df4b8e5a6f0</vt:lpwstr>
  </property>
  <property fmtid="{D5CDD505-2E9C-101B-9397-08002B2CF9AE}" pid="5" name="Business Function">
    <vt:lpwstr/>
  </property>
  <property fmtid="{D5CDD505-2E9C-101B-9397-08002B2CF9AE}" pid="6" name="Document Type">
    <vt:lpwstr>79;#Presentation|c90dc8b1-4cf0-4925-90f8-df53393449e3</vt:lpwstr>
  </property>
  <property fmtid="{D5CDD505-2E9C-101B-9397-08002B2CF9AE}" pid="7" name="GetTempFileRef">
    <vt:lpwstr>https://firstgasnz.sharepoint.com/sites/ctrldocs/_layouts/15/wrkstat.aspx?List=5039fedf-adc2-4c6d-8f4c-185b5372b1ba&amp;WorkflowInstanceName=7d155be9-5f0e-4413-b32d-befd95ecd8e0, Completed</vt:lpwstr>
  </property>
  <property fmtid="{D5CDD505-2E9C-101B-9397-08002B2CF9AE}" pid="8" name="GetTempRileRef">
    <vt:lpwstr>https://firstgasnz.sharepoint.com/sites/ctrldocs/_layouts/15/wrkstat.aspx?List=5039fedf-adc2-4c6d-8f4c-185b5372b1ba&amp;WorkflowInstanceName=e772d346-cf48-4277-8af3-e7754728ea5d, Completed</vt:lpwstr>
  </property>
  <property fmtid="{D5CDD505-2E9C-101B-9397-08002B2CF9AE}" pid="9" name="ExtractTEMPFileRef">
    <vt:lpwstr>, </vt:lpwstr>
  </property>
  <property fmtid="{D5CDD505-2E9C-101B-9397-08002B2CF9AE}" pid="10" name="TEMP-FileName">
    <vt:lpwstr>3209212 First Gas PPT Template.pptx</vt:lpwstr>
  </property>
  <property fmtid="{D5CDD505-2E9C-101B-9397-08002B2CF9AE}" pid="11" name="Order">
    <vt:r8>152000</vt:r8>
  </property>
  <property fmtid="{D5CDD505-2E9C-101B-9397-08002B2CF9AE}" pid="12" name="QMapProcessPath">
    <vt:lpwstr>| Transmission Portal | Support Services (GTX) | Information Management, Training &amp; Competence(G) | Document Management (G)</vt:lpwstr>
  </property>
  <property fmtid="{D5CDD505-2E9C-101B-9397-08002B2CF9AE}" pid="13" name="ExtractFileName">
    <vt:lpwstr>https://firstgasnz.sharepoint.com/sites/ctrldocs/_layouts/15/wrkstat.aspx?List=5039fedf-adc2-4c6d-8f4c-185b5372b1ba&amp;WorkflowInstanceName=632d8d49-6e5b-4ae5-a84e-52aa68be00a4, Done</vt:lpwstr>
  </property>
  <property fmtid="{D5CDD505-2E9C-101B-9397-08002B2CF9AE}" pid="14" name="Get FileRef">
    <vt:lpwstr>, </vt:lpwstr>
  </property>
  <property fmtid="{D5CDD505-2E9C-101B-9397-08002B2CF9AE}" pid="15" name="DataUpdate">
    <vt:lpwstr>https://firstgasnz.sharepoint.com/sites/ctrldocs/_layouts/15/wrkstat.aspx?List=5039fedf-adc2-4c6d-8f4c-185b5372b1ba&amp;WorkflowInstanceName=c90c8814-e361-46db-aa0c-3b6a082ff2b0, Completed</vt:lpwstr>
  </property>
  <property fmtid="{D5CDD505-2E9C-101B-9397-08002B2CF9AE}" pid="16" name="h19b9d860fc942f4a7f831672c460f9a">
    <vt:lpwstr/>
  </property>
  <property fmtid="{D5CDD505-2E9C-101B-9397-08002B2CF9AE}" pid="17" name="TaxCatchAll">
    <vt:lpwstr>95;#Work Programme|6fecafee-7d6d-4804-8910-0b67cfa2e852;#25;#GIC|82df3613-d94a-464a-be53-555a3fd6aa08;#79;#Presentation|c90dc8b1-4cf0-4925-90f8-df53393449e3</vt:lpwstr>
  </property>
  <property fmtid="{D5CDD505-2E9C-101B-9397-08002B2CF9AE}" pid="18" name="TSubject">
    <vt:lpwstr>95;#Work Programme|6fecafee-7d6d-4804-8910-0b67cfa2e852</vt:lpwstr>
  </property>
  <property fmtid="{D5CDD505-2E9C-101B-9397-08002B2CF9AE}" pid="19" name="d5a2c9d2d22a4c8eab62c2528004874d">
    <vt:lpwstr>Presentation|c90dc8b1-4cf0-4925-90f8-df53393449e3</vt:lpwstr>
  </property>
  <property fmtid="{D5CDD505-2E9C-101B-9397-08002B2CF9AE}" pid="20" name="Counterparty">
    <vt:lpwstr>25;#GIC|82df3613-d94a-464a-be53-555a3fd6aa08</vt:lpwstr>
  </property>
  <property fmtid="{D5CDD505-2E9C-101B-9397-08002B2CF9AE}" pid="21" name="Bussiness Unit">
    <vt:lpwstr/>
  </property>
  <property fmtid="{D5CDD505-2E9C-101B-9397-08002B2CF9AE}" pid="22" name="k2ac1df1f0a149ebb8873bced7e8fd2f">
    <vt:lpwstr/>
  </property>
  <property fmtid="{D5CDD505-2E9C-101B-9397-08002B2CF9AE}" pid="23" name="SharedWithUsers">
    <vt:lpwstr>40;#Ben Gerritsen</vt:lpwstr>
  </property>
</Properties>
</file>